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slideLayouts/slideLayout2.xml" ContentType="application/vnd.openxmlformats-officedocument.presentationml.slideLayout+xml"/>
  <Override PartName="/ppt/theme/theme3.xml" ContentType="application/vnd.openxmlformats-officedocument.theme+xml"/>
  <Override PartName="/ppt/slideLayouts/slideLayout3.xml" ContentType="application/vnd.openxmlformats-officedocument.presentationml.slideLayout+xml"/>
  <Override PartName="/ppt/theme/theme4.xml" ContentType="application/vnd.openxmlformats-officedocument.theme+xml"/>
  <Override PartName="/ppt/slideLayouts/slideLayout4.xml" ContentType="application/vnd.openxmlformats-officedocument.presentationml.slideLayout+xml"/>
  <Override PartName="/ppt/theme/theme5.xml" ContentType="application/vnd.openxmlformats-officedocument.theme+xml"/>
  <Override PartName="/ppt/slideLayouts/slideLayout5.xml" ContentType="application/vnd.openxmlformats-officedocument.presentationml.slideLayout+xml"/>
  <Override PartName="/ppt/theme/theme6.xml" ContentType="application/vnd.openxmlformats-officedocument.theme+xml"/>
  <Override PartName="/ppt/slideLayouts/slideLayout6.xml" ContentType="application/vnd.openxmlformats-officedocument.presentationml.slideLayout+xml"/>
  <Override PartName="/ppt/theme/theme7.xml" ContentType="application/vnd.openxmlformats-officedocument.theme+xml"/>
  <Override PartName="/ppt/slideLayouts/slideLayout7.xml" ContentType="application/vnd.openxmlformats-officedocument.presentationml.slideLayout+xml"/>
  <Override PartName="/ppt/theme/theme8.xml" ContentType="application/vnd.openxmlformats-officedocument.theme+xml"/>
  <Override PartName="/ppt/slideLayouts/slideLayout8.xml" ContentType="application/vnd.openxmlformats-officedocument.presentationml.slideLayout+xml"/>
  <Override PartName="/ppt/theme/theme9.xml" ContentType="application/vnd.openxmlformats-officedocument.theme+xml"/>
  <Override PartName="/ppt/slideLayouts/slideLayout9.xml" ContentType="application/vnd.openxmlformats-officedocument.presentationml.slideLayout+xml"/>
  <Override PartName="/ppt/theme/theme10.xml" ContentType="application/vnd.openxmlformats-officedocument.theme+xml"/>
  <Override PartName="/ppt/slideLayouts/slideLayout10.xml" ContentType="application/vnd.openxmlformats-officedocument.presentationml.slideLayout+xml"/>
  <Override PartName="/ppt/theme/theme11.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1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slideLayouts/slideLayout29.xml" ContentType="application/vnd.openxmlformats-officedocument.presentationml.slideLayout+xml"/>
  <Override PartName="/ppt/theme/theme1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6" r:id="rId4"/>
    <p:sldMasterId id="2147483788" r:id="rId5"/>
    <p:sldMasterId id="2147483790" r:id="rId6"/>
    <p:sldMasterId id="2147483792" r:id="rId7"/>
    <p:sldMasterId id="2147483794" r:id="rId8"/>
    <p:sldMasterId id="2147483812" r:id="rId9"/>
    <p:sldMasterId id="2147483814" r:id="rId10"/>
    <p:sldMasterId id="2147483816" r:id="rId11"/>
    <p:sldMasterId id="2147483818" r:id="rId12"/>
    <p:sldMasterId id="2147483820" r:id="rId13"/>
    <p:sldMasterId id="2147483822" r:id="rId14"/>
    <p:sldMasterId id="2147483729" r:id="rId15"/>
    <p:sldMasterId id="2147483777" r:id="rId16"/>
    <p:sldMasterId id="2147483809" r:id="rId17"/>
  </p:sldMasterIdLst>
  <p:notesMasterIdLst>
    <p:notesMasterId r:id="rId21"/>
  </p:notesMasterIdLst>
  <p:handoutMasterIdLst>
    <p:handoutMasterId r:id="rId22"/>
  </p:handoutMasterIdLst>
  <p:sldIdLst>
    <p:sldId id="316" r:id="rId18"/>
    <p:sldId id="10567" r:id="rId19"/>
    <p:sldId id="600"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BFB"/>
    <a:srgbClr val="009992"/>
    <a:srgbClr val="0F218B"/>
    <a:srgbClr val="00947F"/>
    <a:srgbClr val="0D218B"/>
    <a:srgbClr val="2154A5"/>
    <a:srgbClr val="737F85"/>
    <a:srgbClr val="0FB29A"/>
    <a:srgbClr val="015092"/>
    <a:srgbClr val="707F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ittlere Formatvorlag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E171933-4619-4E11-9A3F-F7608DF75F80}" styleName="Mittlere Formatvorlage 1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ittlere Formatvorlage 1 - Akz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ittlere Formatvorlage 1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75DCB02-9BB8-47FD-8907-85C794F793BA}" styleName="Designformatvorlage 1 - Akz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688" autoAdjust="0"/>
    <p:restoredTop sz="94718" autoAdjust="0"/>
  </p:normalViewPr>
  <p:slideViewPr>
    <p:cSldViewPr showGuides="1">
      <p:cViewPr varScale="1">
        <p:scale>
          <a:sx n="114" d="100"/>
          <a:sy n="114" d="100"/>
        </p:scale>
        <p:origin x="834" y="102"/>
      </p:cViewPr>
      <p:guideLst>
        <p:guide pos="3840"/>
        <p:guide orient="horz" pos="2160"/>
      </p:guideLst>
    </p:cSldViewPr>
  </p:slideViewPr>
  <p:notesTextViewPr>
    <p:cViewPr>
      <p:scale>
        <a:sx n="1" d="1"/>
        <a:sy n="1" d="1"/>
      </p:scale>
      <p:origin x="0" y="0"/>
    </p:cViewPr>
  </p:notesTextViewPr>
  <p:notesViewPr>
    <p:cSldViewPr>
      <p:cViewPr varScale="1">
        <p:scale>
          <a:sx n="46" d="100"/>
          <a:sy n="46" d="100"/>
        </p:scale>
        <p:origin x="2800" y="5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1.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2.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de-DE" dirty="0"/>
              <a:t>Title </a:t>
            </a:r>
            <a:r>
              <a:rPr lang="de-DE" dirty="0" err="1"/>
              <a:t>of</a:t>
            </a:r>
            <a:r>
              <a:rPr lang="de-DE" dirty="0"/>
              <a:t> </a:t>
            </a:r>
            <a:r>
              <a:rPr lang="de-DE" dirty="0" err="1"/>
              <a:t>chart</a:t>
            </a:r>
            <a:endParaRPr lang="de-DE" dirty="0"/>
          </a:p>
        </c:rich>
      </c:tx>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barChart>
        <c:barDir val="col"/>
        <c:grouping val="stacked"/>
        <c:varyColors val="0"/>
        <c:ser>
          <c:idx val="0"/>
          <c:order val="0"/>
          <c:tx>
            <c:strRef>
              <c:f>Tabelle1!$B$1</c:f>
              <c:strCache>
                <c:ptCount val="1"/>
                <c:pt idx="0">
                  <c:v>Data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lt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Tabelle1!$A$2:$A$5</c:f>
              <c:strCache>
                <c:ptCount val="4"/>
                <c:pt idx="0">
                  <c:v>Category 1</c:v>
                </c:pt>
                <c:pt idx="1">
                  <c:v>Category 2</c:v>
                </c:pt>
                <c:pt idx="2">
                  <c:v>Category 3</c:v>
                </c:pt>
                <c:pt idx="3">
                  <c:v>Category 4</c:v>
                </c:pt>
              </c:strCache>
            </c:strRef>
          </c:cat>
          <c:val>
            <c:numRef>
              <c:f>Tabelle1!$B$2:$B$5</c:f>
              <c:numCache>
                <c:formatCode>General</c:formatCode>
                <c:ptCount val="4"/>
                <c:pt idx="0">
                  <c:v>4.3</c:v>
                </c:pt>
                <c:pt idx="1">
                  <c:v>1.5</c:v>
                </c:pt>
                <c:pt idx="2">
                  <c:v>3.5</c:v>
                </c:pt>
                <c:pt idx="3">
                  <c:v>4.5</c:v>
                </c:pt>
              </c:numCache>
            </c:numRef>
          </c:val>
          <c:extLst>
            <c:ext xmlns:c16="http://schemas.microsoft.com/office/drawing/2014/chart" uri="{C3380CC4-5D6E-409C-BE32-E72D297353CC}">
              <c16:uniqueId val="{00000000-59B1-5B48-8B9E-0F434E37979F}"/>
            </c:ext>
          </c:extLst>
        </c:ser>
        <c:ser>
          <c:idx val="1"/>
          <c:order val="1"/>
          <c:tx>
            <c:strRef>
              <c:f>Tabelle1!$C$1</c:f>
              <c:strCache>
                <c:ptCount val="1"/>
                <c:pt idx="0">
                  <c:v>Data 2</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lt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Tabelle1!$A$2:$A$5</c:f>
              <c:strCache>
                <c:ptCount val="4"/>
                <c:pt idx="0">
                  <c:v>Category 1</c:v>
                </c:pt>
                <c:pt idx="1">
                  <c:v>Category 2</c:v>
                </c:pt>
                <c:pt idx="2">
                  <c:v>Category 3</c:v>
                </c:pt>
                <c:pt idx="3">
                  <c:v>Category 4</c:v>
                </c:pt>
              </c:strCache>
            </c:strRef>
          </c:cat>
          <c:val>
            <c:numRef>
              <c:f>Tabelle1!$C$2:$C$5</c:f>
              <c:numCache>
                <c:formatCode>General</c:formatCode>
                <c:ptCount val="4"/>
                <c:pt idx="0">
                  <c:v>2.4</c:v>
                </c:pt>
                <c:pt idx="1">
                  <c:v>2.4</c:v>
                </c:pt>
                <c:pt idx="2">
                  <c:v>1.8</c:v>
                </c:pt>
                <c:pt idx="3">
                  <c:v>2.8</c:v>
                </c:pt>
              </c:numCache>
            </c:numRef>
          </c:val>
          <c:extLst>
            <c:ext xmlns:c16="http://schemas.microsoft.com/office/drawing/2014/chart" uri="{C3380CC4-5D6E-409C-BE32-E72D297353CC}">
              <c16:uniqueId val="{00000001-59B1-5B48-8B9E-0F434E37979F}"/>
            </c:ext>
          </c:extLst>
        </c:ser>
        <c:ser>
          <c:idx val="2"/>
          <c:order val="2"/>
          <c:tx>
            <c:strRef>
              <c:f>Tabelle1!$D$1</c:f>
              <c:strCache>
                <c:ptCount val="1"/>
                <c:pt idx="0">
                  <c:v>Data 3</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lt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Tabelle1!$A$2:$A$5</c:f>
              <c:strCache>
                <c:ptCount val="4"/>
                <c:pt idx="0">
                  <c:v>Category 1</c:v>
                </c:pt>
                <c:pt idx="1">
                  <c:v>Category 2</c:v>
                </c:pt>
                <c:pt idx="2">
                  <c:v>Category 3</c:v>
                </c:pt>
                <c:pt idx="3">
                  <c:v>Category 4</c:v>
                </c:pt>
              </c:strCache>
            </c:strRef>
          </c:cat>
          <c:val>
            <c:numRef>
              <c:f>Tabelle1!$D$2:$D$5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59B1-5B48-8B9E-0F434E37979F}"/>
            </c:ext>
          </c:extLst>
        </c:ser>
        <c:dLbls>
          <c:showLegendKey val="0"/>
          <c:showVal val="0"/>
          <c:showCatName val="0"/>
          <c:showSerName val="0"/>
          <c:showPercent val="0"/>
          <c:showBubbleSize val="0"/>
        </c:dLbls>
        <c:gapWidth val="79"/>
        <c:overlap val="100"/>
        <c:axId val="112657952"/>
        <c:axId val="-79949744"/>
      </c:barChart>
      <c:catAx>
        <c:axId val="1126579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79949744"/>
        <c:crosses val="autoZero"/>
        <c:auto val="1"/>
        <c:lblAlgn val="ctr"/>
        <c:lblOffset val="100"/>
        <c:noMultiLvlLbl val="0"/>
      </c:catAx>
      <c:valAx>
        <c:axId val="-79949744"/>
        <c:scaling>
          <c:orientation val="minMax"/>
        </c:scaling>
        <c:delete val="1"/>
        <c:axPos val="l"/>
        <c:numFmt formatCode="General" sourceLinked="1"/>
        <c:majorTickMark val="none"/>
        <c:minorTickMark val="none"/>
        <c:tickLblPos val="nextTo"/>
        <c:crossAx val="11265795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rgbClr val="313131"/>
                </a:solidFill>
                <a:latin typeface="Calibri" panose="020F0502020204030204" pitchFamily="34" charset="0"/>
                <a:ea typeface="+mn-ea"/>
                <a:cs typeface="Calibri" panose="020F0502020204030204" pitchFamily="34" charset="0"/>
              </a:defRPr>
            </a:pPr>
            <a:r>
              <a:rPr lang="de-DE" dirty="0"/>
              <a:t>Title </a:t>
            </a:r>
            <a:r>
              <a:rPr lang="de-DE" dirty="0" err="1"/>
              <a:t>of</a:t>
            </a:r>
            <a:r>
              <a:rPr lang="de-DE" dirty="0"/>
              <a:t> </a:t>
            </a:r>
            <a:r>
              <a:rPr lang="de-DE" dirty="0" err="1"/>
              <a:t>chart</a:t>
            </a:r>
            <a:r>
              <a:rPr lang="de-DE" dirty="0"/>
              <a:t>; </a:t>
            </a:r>
            <a:r>
              <a:rPr lang="de-DE" dirty="0" err="1"/>
              <a:t>edit</a:t>
            </a:r>
            <a:r>
              <a:rPr lang="de-DE" dirty="0"/>
              <a:t> </a:t>
            </a:r>
            <a:r>
              <a:rPr lang="de-DE" dirty="0" err="1"/>
              <a:t>data</a:t>
            </a:r>
            <a:r>
              <a:rPr lang="de-DE" dirty="0"/>
              <a:t> /</a:t>
            </a:r>
            <a:r>
              <a:rPr lang="de-DE" dirty="0" err="1"/>
              <a:t>colours</a:t>
            </a:r>
            <a:r>
              <a:rPr lang="de-DE" dirty="0"/>
              <a:t> </a:t>
            </a:r>
            <a:r>
              <a:rPr lang="de-DE" dirty="0" err="1"/>
              <a:t>by</a:t>
            </a:r>
            <a:r>
              <a:rPr lang="de-DE" dirty="0"/>
              <a:t> </a:t>
            </a:r>
            <a:r>
              <a:rPr lang="de-DE" dirty="0" err="1"/>
              <a:t>using</a:t>
            </a:r>
            <a:r>
              <a:rPr lang="de-DE" dirty="0"/>
              <a:t> </a:t>
            </a:r>
            <a:r>
              <a:rPr lang="de-DE" dirty="0" err="1"/>
              <a:t>the</a:t>
            </a:r>
            <a:r>
              <a:rPr lang="de-DE" dirty="0"/>
              <a:t> </a:t>
            </a:r>
            <a:r>
              <a:rPr lang="de-DE" dirty="0" err="1"/>
              <a:t>icons</a:t>
            </a:r>
            <a:r>
              <a:rPr lang="de-DE" dirty="0"/>
              <a:t> </a:t>
            </a:r>
            <a:r>
              <a:rPr lang="de-DE" dirty="0" err="1"/>
              <a:t>which</a:t>
            </a:r>
            <a:r>
              <a:rPr lang="de-DE" dirty="0"/>
              <a:t> </a:t>
            </a:r>
            <a:r>
              <a:rPr lang="de-DE" dirty="0" err="1"/>
              <a:t>appear</a:t>
            </a:r>
            <a:r>
              <a:rPr lang="de-DE" dirty="0"/>
              <a:t> on </a:t>
            </a:r>
            <a:r>
              <a:rPr lang="de-DE" dirty="0" err="1"/>
              <a:t>the</a:t>
            </a:r>
            <a:r>
              <a:rPr lang="de-DE" dirty="0"/>
              <a:t> </a:t>
            </a:r>
            <a:r>
              <a:rPr lang="de-DE" dirty="0" err="1"/>
              <a:t>right</a:t>
            </a:r>
            <a:r>
              <a:rPr lang="de-DE" dirty="0"/>
              <a:t> </a:t>
            </a:r>
            <a:r>
              <a:rPr lang="de-DE" dirty="0" err="1"/>
              <a:t>side</a:t>
            </a:r>
            <a:r>
              <a:rPr lang="de-DE" dirty="0"/>
              <a:t> </a:t>
            </a:r>
            <a:r>
              <a:rPr lang="de-DE" dirty="0" err="1"/>
              <a:t>if</a:t>
            </a:r>
            <a:r>
              <a:rPr lang="de-DE" dirty="0"/>
              <a:t> </a:t>
            </a:r>
            <a:r>
              <a:rPr lang="de-DE" dirty="0" err="1"/>
              <a:t>you</a:t>
            </a:r>
            <a:r>
              <a:rPr lang="de-DE" dirty="0"/>
              <a:t> </a:t>
            </a:r>
            <a:r>
              <a:rPr lang="de-DE" dirty="0" err="1"/>
              <a:t>click</a:t>
            </a:r>
            <a:r>
              <a:rPr lang="de-DE" dirty="0"/>
              <a:t>   </a:t>
            </a:r>
          </a:p>
        </c:rich>
      </c:tx>
      <c:overlay val="0"/>
      <c:spPr>
        <a:noFill/>
        <a:ln>
          <a:noFill/>
        </a:ln>
        <a:effectLst/>
      </c:spPr>
      <c:txPr>
        <a:bodyPr rot="0" spcFirstLastPara="1" vertOverflow="ellipsis" vert="horz" wrap="square" anchor="ctr" anchorCtr="1"/>
        <a:lstStyle/>
        <a:p>
          <a:pPr>
            <a:defRPr sz="1862" b="0" i="0" u="none" strike="noStrike" kern="1200" spc="0" baseline="0">
              <a:solidFill>
                <a:srgbClr val="313131"/>
              </a:solidFill>
              <a:latin typeface="Calibri" panose="020F0502020204030204" pitchFamily="34" charset="0"/>
              <a:ea typeface="+mn-ea"/>
              <a:cs typeface="Calibri" panose="020F0502020204030204" pitchFamily="34" charset="0"/>
            </a:defRPr>
          </a:pPr>
          <a:endParaRPr lang="en-US"/>
        </a:p>
      </c:txPr>
    </c:title>
    <c:autoTitleDeleted val="0"/>
    <c:plotArea>
      <c:layout/>
      <c:areaChart>
        <c:grouping val="standard"/>
        <c:varyColors val="0"/>
        <c:ser>
          <c:idx val="0"/>
          <c:order val="0"/>
          <c:tx>
            <c:strRef>
              <c:f>Tabelle1!$B$1</c:f>
              <c:strCache>
                <c:ptCount val="1"/>
                <c:pt idx="0">
                  <c:v>Data 1</c:v>
                </c:pt>
              </c:strCache>
            </c:strRef>
          </c:tx>
          <c:spPr>
            <a:solidFill>
              <a:schemeClr val="accent1"/>
            </a:solidFill>
            <a:ln>
              <a:noFill/>
            </a:ln>
            <a:effectLst/>
          </c:spPr>
          <c:cat>
            <c:numRef>
              <c:f>Tabelle1!$A$2:$A$6</c:f>
              <c:numCache>
                <c:formatCode>m/d/yyyy</c:formatCode>
                <c:ptCount val="5"/>
                <c:pt idx="0">
                  <c:v>43525</c:v>
                </c:pt>
                <c:pt idx="1">
                  <c:v>43617</c:v>
                </c:pt>
                <c:pt idx="2">
                  <c:v>43647</c:v>
                </c:pt>
                <c:pt idx="3">
                  <c:v>43678</c:v>
                </c:pt>
                <c:pt idx="4">
                  <c:v>43344</c:v>
                </c:pt>
              </c:numCache>
            </c:numRef>
          </c:cat>
          <c:val>
            <c:numRef>
              <c:f>Tabelle1!$B$2:$B$6</c:f>
              <c:numCache>
                <c:formatCode>General</c:formatCode>
                <c:ptCount val="5"/>
                <c:pt idx="0">
                  <c:v>32</c:v>
                </c:pt>
                <c:pt idx="1">
                  <c:v>32</c:v>
                </c:pt>
                <c:pt idx="2">
                  <c:v>28</c:v>
                </c:pt>
                <c:pt idx="3">
                  <c:v>12</c:v>
                </c:pt>
                <c:pt idx="4">
                  <c:v>15</c:v>
                </c:pt>
              </c:numCache>
            </c:numRef>
          </c:val>
          <c:extLst>
            <c:ext xmlns:c16="http://schemas.microsoft.com/office/drawing/2014/chart" uri="{C3380CC4-5D6E-409C-BE32-E72D297353CC}">
              <c16:uniqueId val="{00000000-A135-0840-AE9B-B74998F1490A}"/>
            </c:ext>
          </c:extLst>
        </c:ser>
        <c:ser>
          <c:idx val="1"/>
          <c:order val="1"/>
          <c:tx>
            <c:strRef>
              <c:f>Tabelle1!$C$1</c:f>
              <c:strCache>
                <c:ptCount val="1"/>
                <c:pt idx="0">
                  <c:v>Data 2</c:v>
                </c:pt>
              </c:strCache>
            </c:strRef>
          </c:tx>
          <c:spPr>
            <a:solidFill>
              <a:schemeClr val="accent3"/>
            </a:solidFill>
            <a:ln>
              <a:noFill/>
            </a:ln>
            <a:effectLst/>
          </c:spPr>
          <c:cat>
            <c:numRef>
              <c:f>Tabelle1!$A$2:$A$6</c:f>
              <c:numCache>
                <c:formatCode>m/d/yyyy</c:formatCode>
                <c:ptCount val="5"/>
                <c:pt idx="0">
                  <c:v>43525</c:v>
                </c:pt>
                <c:pt idx="1">
                  <c:v>43617</c:v>
                </c:pt>
                <c:pt idx="2">
                  <c:v>43647</c:v>
                </c:pt>
                <c:pt idx="3">
                  <c:v>43678</c:v>
                </c:pt>
                <c:pt idx="4">
                  <c:v>43344</c:v>
                </c:pt>
              </c:numCache>
            </c:numRef>
          </c:cat>
          <c:val>
            <c:numRef>
              <c:f>Tabelle1!$C$2:$C$6</c:f>
              <c:numCache>
                <c:formatCode>General</c:formatCode>
                <c:ptCount val="5"/>
                <c:pt idx="0">
                  <c:v>12</c:v>
                </c:pt>
                <c:pt idx="1">
                  <c:v>12</c:v>
                </c:pt>
                <c:pt idx="2">
                  <c:v>12</c:v>
                </c:pt>
                <c:pt idx="3">
                  <c:v>21</c:v>
                </c:pt>
                <c:pt idx="4">
                  <c:v>28</c:v>
                </c:pt>
              </c:numCache>
            </c:numRef>
          </c:val>
          <c:extLst>
            <c:ext xmlns:c16="http://schemas.microsoft.com/office/drawing/2014/chart" uri="{C3380CC4-5D6E-409C-BE32-E72D297353CC}">
              <c16:uniqueId val="{00000001-A135-0840-AE9B-B74998F1490A}"/>
            </c:ext>
          </c:extLst>
        </c:ser>
        <c:ser>
          <c:idx val="2"/>
          <c:order val="2"/>
          <c:tx>
            <c:strRef>
              <c:f>Tabelle1!$D$1</c:f>
              <c:strCache>
                <c:ptCount val="1"/>
                <c:pt idx="0">
                  <c:v>Column 1</c:v>
                </c:pt>
              </c:strCache>
            </c:strRef>
          </c:tx>
          <c:spPr>
            <a:solidFill>
              <a:schemeClr val="accent5"/>
            </a:solidFill>
            <a:ln>
              <a:noFill/>
            </a:ln>
            <a:effectLst/>
          </c:spPr>
          <c:cat>
            <c:numRef>
              <c:f>Tabelle1!$A$2:$A$6</c:f>
              <c:numCache>
                <c:formatCode>m/d/yyyy</c:formatCode>
                <c:ptCount val="5"/>
                <c:pt idx="0">
                  <c:v>43525</c:v>
                </c:pt>
                <c:pt idx="1">
                  <c:v>43617</c:v>
                </c:pt>
                <c:pt idx="2">
                  <c:v>43647</c:v>
                </c:pt>
                <c:pt idx="3">
                  <c:v>43678</c:v>
                </c:pt>
                <c:pt idx="4">
                  <c:v>43344</c:v>
                </c:pt>
              </c:numCache>
            </c:numRef>
          </c:cat>
          <c:val>
            <c:numRef>
              <c:f>Tabelle1!$D$2:$D$6</c:f>
              <c:numCache>
                <c:formatCode>General</c:formatCode>
                <c:ptCount val="5"/>
              </c:numCache>
            </c:numRef>
          </c:val>
          <c:extLst>
            <c:ext xmlns:c16="http://schemas.microsoft.com/office/drawing/2014/chart" uri="{C3380CC4-5D6E-409C-BE32-E72D297353CC}">
              <c16:uniqueId val="{00000002-A135-0840-AE9B-B74998F1490A}"/>
            </c:ext>
          </c:extLst>
        </c:ser>
        <c:ser>
          <c:idx val="3"/>
          <c:order val="3"/>
          <c:tx>
            <c:strRef>
              <c:f>Tabelle1!$E$1</c:f>
              <c:strCache>
                <c:ptCount val="1"/>
                <c:pt idx="0">
                  <c:v>Column 2</c:v>
                </c:pt>
              </c:strCache>
            </c:strRef>
          </c:tx>
          <c:spPr>
            <a:solidFill>
              <a:schemeClr val="accent1">
                <a:lumMod val="60000"/>
              </a:schemeClr>
            </a:solidFill>
            <a:ln>
              <a:noFill/>
            </a:ln>
            <a:effectLst/>
          </c:spPr>
          <c:cat>
            <c:numRef>
              <c:f>Tabelle1!$A$2:$A$6</c:f>
              <c:numCache>
                <c:formatCode>m/d/yyyy</c:formatCode>
                <c:ptCount val="5"/>
                <c:pt idx="0">
                  <c:v>43525</c:v>
                </c:pt>
                <c:pt idx="1">
                  <c:v>43617</c:v>
                </c:pt>
                <c:pt idx="2">
                  <c:v>43647</c:v>
                </c:pt>
                <c:pt idx="3">
                  <c:v>43678</c:v>
                </c:pt>
                <c:pt idx="4">
                  <c:v>43344</c:v>
                </c:pt>
              </c:numCache>
            </c:numRef>
          </c:cat>
          <c:val>
            <c:numRef>
              <c:f>Tabelle1!$E$2:$E$6</c:f>
              <c:numCache>
                <c:formatCode>General</c:formatCode>
                <c:ptCount val="5"/>
              </c:numCache>
            </c:numRef>
          </c:val>
          <c:extLst>
            <c:ext xmlns:c16="http://schemas.microsoft.com/office/drawing/2014/chart" uri="{C3380CC4-5D6E-409C-BE32-E72D297353CC}">
              <c16:uniqueId val="{00000003-A135-0840-AE9B-B74998F1490A}"/>
            </c:ext>
          </c:extLst>
        </c:ser>
        <c:dLbls>
          <c:showLegendKey val="0"/>
          <c:showVal val="0"/>
          <c:showCatName val="0"/>
          <c:showSerName val="0"/>
          <c:showPercent val="0"/>
          <c:showBubbleSize val="0"/>
        </c:dLbls>
        <c:axId val="5862096"/>
        <c:axId val="90308880"/>
      </c:areaChart>
      <c:dateAx>
        <c:axId val="5862096"/>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313131"/>
                </a:solidFill>
                <a:latin typeface="Calibri" panose="020F0502020204030204" pitchFamily="34" charset="0"/>
                <a:ea typeface="+mn-ea"/>
                <a:cs typeface="Calibri" panose="020F0502020204030204" pitchFamily="34" charset="0"/>
              </a:defRPr>
            </a:pPr>
            <a:endParaRPr lang="en-US"/>
          </a:p>
        </c:txPr>
        <c:crossAx val="90308880"/>
        <c:crosses val="autoZero"/>
        <c:auto val="1"/>
        <c:lblOffset val="100"/>
        <c:baseTimeUnit val="months"/>
      </c:dateAx>
      <c:valAx>
        <c:axId val="903088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313131"/>
                </a:solidFill>
                <a:latin typeface="Calibri" panose="020F0502020204030204" pitchFamily="34" charset="0"/>
                <a:ea typeface="+mn-ea"/>
                <a:cs typeface="Calibri" panose="020F0502020204030204" pitchFamily="34" charset="0"/>
              </a:defRPr>
            </a:pPr>
            <a:endParaRPr lang="en-US"/>
          </a:p>
        </c:txPr>
        <c:crossAx val="5862096"/>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rgbClr val="313131"/>
              </a:solidFill>
              <a:latin typeface="Calibri" panose="020F0502020204030204" pitchFamily="34" charset="0"/>
              <a:ea typeface="+mn-ea"/>
              <a:cs typeface="Calibri" panose="020F0502020204030204" pitchFamily="34" charset="0"/>
            </a:defRPr>
          </a:pPr>
          <a:endParaRPr lang="en-US"/>
        </a:p>
      </c:txPr>
    </c:legend>
    <c:plotVisOnly val="1"/>
    <c:dispBlanksAs val="zero"/>
    <c:showDLblsOverMax val="0"/>
  </c:chart>
  <c:spPr>
    <a:noFill/>
    <a:ln>
      <a:noFill/>
    </a:ln>
    <a:effectLst/>
  </c:spPr>
  <c:txPr>
    <a:bodyPr/>
    <a:lstStyle/>
    <a:p>
      <a:pPr>
        <a:defRPr>
          <a:solidFill>
            <a:srgbClr val="313131"/>
          </a:solidFill>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de-DE"/>
              <a:t>Edit title of pie chart here</a:t>
            </a:r>
            <a:endParaRPr lang="en-US"/>
          </a:p>
        </c:rich>
      </c:tx>
      <c:layout>
        <c:manualLayout>
          <c:xMode val="edge"/>
          <c:yMode val="edge"/>
          <c:x val="0.171984797852507"/>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pieChart>
        <c:varyColors val="1"/>
        <c:ser>
          <c:idx val="0"/>
          <c:order val="0"/>
          <c:tx>
            <c:strRef>
              <c:f>Tabelle1!$B$1</c:f>
              <c:strCache>
                <c:ptCount val="1"/>
                <c:pt idx="0">
                  <c:v>Verkauf</c:v>
                </c:pt>
              </c:strCache>
            </c:strRef>
          </c:tx>
          <c:explosion val="1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723-114E-9886-4C74289445E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723-114E-9886-4C74289445E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723-114E-9886-4C74289445E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723-114E-9886-4C74289445EE}"/>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4723-114E-9886-4C74289445EE}"/>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4723-114E-9886-4C74289445EE}"/>
              </c:ext>
            </c:extLst>
          </c:dPt>
          <c:cat>
            <c:strRef>
              <c:f>Tabelle1!$A$2:$A$7</c:f>
              <c:strCache>
                <c:ptCount val="6"/>
                <c:pt idx="0">
                  <c:v>1. Lorem</c:v>
                </c:pt>
                <c:pt idx="1">
                  <c:v>2. Lorem</c:v>
                </c:pt>
                <c:pt idx="2">
                  <c:v>3. Lorem</c:v>
                </c:pt>
                <c:pt idx="3">
                  <c:v>4. Lorem</c:v>
                </c:pt>
                <c:pt idx="4">
                  <c:v>5. Lorem</c:v>
                </c:pt>
                <c:pt idx="5">
                  <c:v>6.Lorem</c:v>
                </c:pt>
              </c:strCache>
            </c:strRef>
          </c:cat>
          <c:val>
            <c:numRef>
              <c:f>Tabelle1!$B$2:$B$7</c:f>
              <c:numCache>
                <c:formatCode>General</c:formatCode>
                <c:ptCount val="6"/>
                <c:pt idx="0">
                  <c:v>40</c:v>
                </c:pt>
                <c:pt idx="1">
                  <c:v>20</c:v>
                </c:pt>
                <c:pt idx="2">
                  <c:v>5</c:v>
                </c:pt>
                <c:pt idx="3">
                  <c:v>5</c:v>
                </c:pt>
                <c:pt idx="4">
                  <c:v>10</c:v>
                </c:pt>
                <c:pt idx="5">
                  <c:v>10</c:v>
                </c:pt>
              </c:numCache>
            </c:numRef>
          </c:val>
          <c:extLst>
            <c:ext xmlns:c16="http://schemas.microsoft.com/office/drawing/2014/chart" uri="{C3380CC4-5D6E-409C-BE32-E72D297353CC}">
              <c16:uniqueId val="{0000000C-4723-114E-9886-4C74289445EE}"/>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372191-0C9C-40E7-8E87-45CA8E3AA4CF}" type="doc">
      <dgm:prSet loTypeId="urn:microsoft.com/office/officeart/2005/8/layout/hList6" loCatId="list" qsTypeId="urn:microsoft.com/office/officeart/2005/8/quickstyle/simple2" qsCatId="simple" csTypeId="urn:microsoft.com/office/officeart/2005/8/colors/accent1_5" csCatId="accent1" phldr="1"/>
      <dgm:spPr/>
      <dgm:t>
        <a:bodyPr/>
        <a:lstStyle/>
        <a:p>
          <a:endParaRPr lang="de-DE"/>
        </a:p>
      </dgm:t>
    </dgm:pt>
    <dgm:pt modelId="{41D35DD2-60D8-418D-85EC-2DDDB1333EEC}">
      <dgm:prSet phldrT="[Text]" custT="1"/>
      <dgm:spPr/>
      <dgm:t>
        <a:bodyPr lIns="108000" rIns="108000" anchor="t" anchorCtr="0"/>
        <a:lstStyle/>
        <a:p>
          <a:endParaRPr lang="de-DE" sz="1800" b="0" dirty="0">
            <a:latin typeface="Calibri" panose="020F0502020204030204" pitchFamily="34" charset="0"/>
            <a:cs typeface="Calibri" panose="020F0502020204030204" pitchFamily="34" charset="0"/>
          </a:endParaRPr>
        </a:p>
        <a:p>
          <a:r>
            <a:rPr lang="de-DE" sz="1800" b="0" dirty="0">
              <a:latin typeface="Calibri" panose="020F0502020204030204" pitchFamily="34" charset="0"/>
              <a:cs typeface="Calibri" panose="020F0502020204030204" pitchFamily="34" charset="0"/>
            </a:rPr>
            <a:t>Text Phase 1</a:t>
          </a:r>
          <a:br>
            <a:rPr lang="de-DE" sz="1800" b="0" dirty="0">
              <a:latin typeface="Calibri" panose="020F0502020204030204" pitchFamily="34" charset="0"/>
              <a:cs typeface="Calibri" panose="020F0502020204030204" pitchFamily="34" charset="0"/>
            </a:rPr>
          </a:br>
          <a:endParaRPr lang="de-DE" sz="1800" b="0" dirty="0">
            <a:latin typeface="Calibri" panose="020F0502020204030204" pitchFamily="34" charset="0"/>
            <a:cs typeface="Calibri" panose="020F0502020204030204" pitchFamily="34" charset="0"/>
          </a:endParaRPr>
        </a:p>
      </dgm:t>
    </dgm:pt>
    <dgm:pt modelId="{617E6F74-656E-4031-B0C9-6840FFD898DE}" type="parTrans" cxnId="{FCEA10CF-153D-4DF2-9E7A-CBFE2382D518}">
      <dgm:prSet/>
      <dgm:spPr/>
      <dgm:t>
        <a:bodyPr/>
        <a:lstStyle/>
        <a:p>
          <a:endParaRPr lang="de-DE"/>
        </a:p>
      </dgm:t>
    </dgm:pt>
    <dgm:pt modelId="{F616E22F-A0A4-400D-A2EF-AB771AFFDA0D}" type="sibTrans" cxnId="{FCEA10CF-153D-4DF2-9E7A-CBFE2382D518}">
      <dgm:prSet/>
      <dgm:spPr/>
      <dgm:t>
        <a:bodyPr/>
        <a:lstStyle/>
        <a:p>
          <a:endParaRPr lang="de-DE"/>
        </a:p>
      </dgm:t>
    </dgm:pt>
    <dgm:pt modelId="{F1327EE5-B19C-44E8-BECC-3DD8D56DEB1B}">
      <dgm:prSet phldrT="[Text]" custT="1"/>
      <dgm:spPr/>
      <dgm:t>
        <a:bodyPr lIns="108000" rIns="108000" anchor="t" anchorCtr="0"/>
        <a:lstStyle/>
        <a:p>
          <a:r>
            <a:rPr lang="de-DE" sz="1800" dirty="0">
              <a:latin typeface="Calibri" panose="020F0502020204030204" pitchFamily="34" charset="0"/>
              <a:cs typeface="Calibri" panose="020F0502020204030204" pitchFamily="34" charset="0"/>
            </a:rPr>
            <a:t>Bullet 2</a:t>
          </a:r>
        </a:p>
      </dgm:t>
    </dgm:pt>
    <dgm:pt modelId="{BE1CEAA6-FF0C-48B7-A410-4A9AB2DEB41D}" type="parTrans" cxnId="{ED2B1FDF-C923-403B-912F-9EADBAEA238D}">
      <dgm:prSet/>
      <dgm:spPr/>
      <dgm:t>
        <a:bodyPr/>
        <a:lstStyle/>
        <a:p>
          <a:endParaRPr lang="de-DE"/>
        </a:p>
      </dgm:t>
    </dgm:pt>
    <dgm:pt modelId="{9D20CA89-5A5B-4A1B-8F03-45934064D1D7}" type="sibTrans" cxnId="{ED2B1FDF-C923-403B-912F-9EADBAEA238D}">
      <dgm:prSet/>
      <dgm:spPr/>
      <dgm:t>
        <a:bodyPr/>
        <a:lstStyle/>
        <a:p>
          <a:endParaRPr lang="de-DE"/>
        </a:p>
      </dgm:t>
    </dgm:pt>
    <dgm:pt modelId="{EE8AF158-0E30-4505-B8A3-A23D841EE20A}">
      <dgm:prSet phldrT="[Text]" custT="1"/>
      <dgm:spPr/>
      <dgm:t>
        <a:bodyPr lIns="108000" rIns="108000" anchor="t" anchorCtr="0"/>
        <a:lstStyle/>
        <a:p>
          <a:pPr marL="0" lvl="0" algn="l" defTabSz="800100">
            <a:lnSpc>
              <a:spcPct val="90000"/>
            </a:lnSpc>
            <a:spcBef>
              <a:spcPct val="0"/>
            </a:spcBef>
            <a:spcAft>
              <a:spcPct val="35000"/>
            </a:spcAft>
            <a:buNone/>
          </a:pPr>
          <a:endParaRPr lang="de-DE" sz="1800" b="0" kern="1200" dirty="0">
            <a:latin typeface="Calibri" panose="020F0502020204030204" pitchFamily="34" charset="0"/>
            <a:cs typeface="Calibri" panose="020F0502020204030204" pitchFamily="34" charset="0"/>
          </a:endParaRPr>
        </a:p>
        <a:p>
          <a:pPr marL="0" lvl="0" algn="l" defTabSz="800100">
            <a:lnSpc>
              <a:spcPct val="90000"/>
            </a:lnSpc>
            <a:spcBef>
              <a:spcPct val="0"/>
            </a:spcBef>
            <a:spcAft>
              <a:spcPct val="35000"/>
            </a:spcAft>
          </a:pPr>
          <a:r>
            <a:rPr lang="de-DE" sz="1800" b="0" kern="1200" dirty="0">
              <a:latin typeface="Calibri" panose="020F0502020204030204" pitchFamily="34" charset="0"/>
              <a:cs typeface="Calibri" panose="020F0502020204030204" pitchFamily="34" charset="0"/>
            </a:rPr>
            <a:t>Text Phase 2</a:t>
          </a:r>
          <a:br>
            <a:rPr lang="de-DE" sz="1800" b="0" kern="1200" dirty="0">
              <a:latin typeface="Calibri" panose="020F0502020204030204" pitchFamily="34" charset="0"/>
              <a:cs typeface="Calibri" panose="020F0502020204030204" pitchFamily="34" charset="0"/>
            </a:rPr>
          </a:br>
          <a:endParaRPr lang="de-DE" sz="1800" b="0" kern="1200" dirty="0">
            <a:latin typeface="Calibri" panose="020F0502020204030204" pitchFamily="34" charset="0"/>
            <a:cs typeface="Calibri" panose="020F0502020204030204" pitchFamily="34" charset="0"/>
          </a:endParaRPr>
        </a:p>
        <a:p>
          <a:pPr marL="0" lvl="0" algn="l" defTabSz="800100">
            <a:lnSpc>
              <a:spcPct val="90000"/>
            </a:lnSpc>
            <a:spcBef>
              <a:spcPct val="0"/>
            </a:spcBef>
            <a:spcAft>
              <a:spcPct val="35000"/>
            </a:spcAft>
          </a:pPr>
          <a:r>
            <a:rPr lang="de-DE" sz="1800" kern="1200" dirty="0" err="1">
              <a:latin typeface="Calibri" panose="020F0502020204030204" pitchFamily="34" charset="0"/>
              <a:cs typeface="Calibri" panose="020F0502020204030204" pitchFamily="34" charset="0"/>
            </a:rPr>
            <a:t>text</a:t>
          </a:r>
          <a:endParaRPr lang="de-DE" sz="1800" kern="1200" dirty="0">
            <a:latin typeface="Calibri" panose="020F0502020204030204" pitchFamily="34" charset="0"/>
            <a:cs typeface="Calibri" panose="020F0502020204030204" pitchFamily="34" charset="0"/>
          </a:endParaRPr>
        </a:p>
      </dgm:t>
    </dgm:pt>
    <dgm:pt modelId="{63AD07C9-E0D7-47A1-9B0E-8B9AD0943242}" type="parTrans" cxnId="{42B4191B-AA71-43DD-B7AB-E77E73091A3D}">
      <dgm:prSet/>
      <dgm:spPr/>
      <dgm:t>
        <a:bodyPr/>
        <a:lstStyle/>
        <a:p>
          <a:endParaRPr lang="de-DE"/>
        </a:p>
      </dgm:t>
    </dgm:pt>
    <dgm:pt modelId="{9441BC0C-AF0E-4D63-8062-EC704073BDAE}" type="sibTrans" cxnId="{42B4191B-AA71-43DD-B7AB-E77E73091A3D}">
      <dgm:prSet/>
      <dgm:spPr/>
      <dgm:t>
        <a:bodyPr/>
        <a:lstStyle/>
        <a:p>
          <a:endParaRPr lang="de-DE"/>
        </a:p>
      </dgm:t>
    </dgm:pt>
    <dgm:pt modelId="{60165A43-387F-48C1-9A6D-CDB9DC2B8430}">
      <dgm:prSet phldrT="[Text]" custT="1"/>
      <dgm:spPr/>
      <dgm:t>
        <a:bodyPr lIns="108000" rIns="108000" anchor="t" anchorCtr="0"/>
        <a:lstStyle/>
        <a:p>
          <a:pPr algn="ctr"/>
          <a:endParaRPr lang="de-DE" sz="1800" kern="1200" dirty="0">
            <a:latin typeface="Calibri" panose="020F0502020204030204" pitchFamily="34" charset="0"/>
            <a:cs typeface="Calibri" panose="020F0502020204030204" pitchFamily="34" charset="0"/>
          </a:endParaRPr>
        </a:p>
        <a:p>
          <a:pPr algn="l"/>
          <a:r>
            <a:rPr lang="de-DE" sz="1800" b="0" kern="1200" dirty="0">
              <a:latin typeface="Calibri" panose="020F0502020204030204" pitchFamily="34" charset="0"/>
              <a:cs typeface="Calibri" panose="020F0502020204030204" pitchFamily="34" charset="0"/>
            </a:rPr>
            <a:t>Text Phase 3</a:t>
          </a:r>
          <a:br>
            <a:rPr lang="de-DE" sz="1800" b="0" kern="1200" dirty="0">
              <a:latin typeface="Calibri" panose="020F0502020204030204" pitchFamily="34" charset="0"/>
              <a:cs typeface="Calibri" panose="020F0502020204030204" pitchFamily="34" charset="0"/>
            </a:rPr>
          </a:br>
          <a:endParaRPr lang="de-DE" sz="1800" b="0" kern="1200" dirty="0">
            <a:latin typeface="Calibri" panose="020F0502020204030204" pitchFamily="34" charset="0"/>
            <a:cs typeface="Calibri" panose="020F0502020204030204" pitchFamily="34" charset="0"/>
          </a:endParaRPr>
        </a:p>
        <a:p>
          <a:pPr algn="l"/>
          <a:r>
            <a:rPr lang="en-US" sz="1800" kern="1200" dirty="0">
              <a:latin typeface="Calibri" panose="020F0502020204030204" pitchFamily="34" charset="0"/>
              <a:cs typeface="Calibri" panose="020F0502020204030204" pitchFamily="34" charset="0"/>
            </a:rPr>
            <a:t>text</a:t>
          </a:r>
          <a:endParaRPr lang="de-DE" sz="1800" kern="1200" dirty="0">
            <a:latin typeface="Calibri" panose="020F0502020204030204" pitchFamily="34" charset="0"/>
            <a:cs typeface="Calibri" panose="020F0502020204030204" pitchFamily="34" charset="0"/>
          </a:endParaRPr>
        </a:p>
      </dgm:t>
    </dgm:pt>
    <dgm:pt modelId="{7B818567-8CD9-4F41-BB00-176963A304E0}" type="parTrans" cxnId="{326793B2-D1DB-41A0-9B7A-91690CBD1914}">
      <dgm:prSet/>
      <dgm:spPr/>
      <dgm:t>
        <a:bodyPr/>
        <a:lstStyle/>
        <a:p>
          <a:endParaRPr lang="de-DE"/>
        </a:p>
      </dgm:t>
    </dgm:pt>
    <dgm:pt modelId="{A20C13DE-89C7-41E8-A4A2-44CE8C7F3A82}" type="sibTrans" cxnId="{326793B2-D1DB-41A0-9B7A-91690CBD1914}">
      <dgm:prSet/>
      <dgm:spPr/>
      <dgm:t>
        <a:bodyPr/>
        <a:lstStyle/>
        <a:p>
          <a:endParaRPr lang="de-DE"/>
        </a:p>
      </dgm:t>
    </dgm:pt>
    <dgm:pt modelId="{C84332FE-BA2D-4E3A-B596-1F7D570FDBDC}">
      <dgm:prSet phldrT="[Text]" custT="1"/>
      <dgm:spPr/>
      <dgm:t>
        <a:bodyPr lIns="108000" rIns="108000" anchor="t" anchorCtr="0"/>
        <a:lstStyle/>
        <a:p>
          <a:pPr marL="0" lvl="0" algn="l" defTabSz="800100">
            <a:lnSpc>
              <a:spcPct val="90000"/>
            </a:lnSpc>
            <a:spcBef>
              <a:spcPct val="0"/>
            </a:spcBef>
            <a:spcAft>
              <a:spcPct val="35000"/>
            </a:spcAft>
            <a:buNone/>
          </a:pPr>
          <a:endParaRPr lang="de-DE" sz="1800" b="0" kern="1200" dirty="0">
            <a:latin typeface="Calibri" panose="020F0502020204030204" pitchFamily="34" charset="0"/>
            <a:cs typeface="Calibri" panose="020F0502020204030204" pitchFamily="34" charset="0"/>
          </a:endParaRPr>
        </a:p>
        <a:p>
          <a:pPr marL="0" lvl="0" algn="l" defTabSz="800100">
            <a:lnSpc>
              <a:spcPct val="90000"/>
            </a:lnSpc>
            <a:spcBef>
              <a:spcPct val="0"/>
            </a:spcBef>
            <a:spcAft>
              <a:spcPct val="35000"/>
            </a:spcAft>
            <a:buNone/>
          </a:pPr>
          <a:r>
            <a:rPr lang="de-DE" sz="1800" b="0" kern="1200" dirty="0">
              <a:latin typeface="Calibri" panose="020F0502020204030204" pitchFamily="34" charset="0"/>
              <a:cs typeface="Calibri" panose="020F0502020204030204" pitchFamily="34" charset="0"/>
            </a:rPr>
            <a:t>Text Phase 4</a:t>
          </a:r>
          <a:br>
            <a:rPr lang="de-DE" sz="1800" b="0" kern="1200" dirty="0">
              <a:latin typeface="Calibri" panose="020F0502020204030204" pitchFamily="34" charset="0"/>
              <a:cs typeface="Calibri" panose="020F0502020204030204" pitchFamily="34" charset="0"/>
            </a:rPr>
          </a:br>
          <a:endParaRPr lang="de-DE" sz="1800" b="0" kern="1200" dirty="0">
            <a:latin typeface="Calibri" panose="020F0502020204030204" pitchFamily="34" charset="0"/>
            <a:cs typeface="Calibri" panose="020F0502020204030204" pitchFamily="34" charset="0"/>
          </a:endParaRPr>
        </a:p>
        <a:p>
          <a:pPr marL="0" lvl="0" algn="l" defTabSz="800100">
            <a:lnSpc>
              <a:spcPct val="90000"/>
            </a:lnSpc>
            <a:spcBef>
              <a:spcPct val="0"/>
            </a:spcBef>
            <a:spcAft>
              <a:spcPct val="35000"/>
            </a:spcAft>
          </a:pPr>
          <a:r>
            <a:rPr lang="en-US" sz="1800" kern="1200" dirty="0">
              <a:latin typeface="Calibri" panose="020F0502020204030204" pitchFamily="34" charset="0"/>
              <a:cs typeface="Calibri" panose="020F0502020204030204" pitchFamily="34" charset="0"/>
            </a:rPr>
            <a:t>Dummy text</a:t>
          </a:r>
          <a:endParaRPr lang="de-DE" sz="1800" kern="1200" dirty="0">
            <a:latin typeface="Calibri" panose="020F0502020204030204" pitchFamily="34" charset="0"/>
            <a:cs typeface="Calibri" panose="020F0502020204030204" pitchFamily="34" charset="0"/>
          </a:endParaRPr>
        </a:p>
      </dgm:t>
    </dgm:pt>
    <dgm:pt modelId="{1CF4CA44-FE56-4CE3-B513-6B0AA8660336}" type="parTrans" cxnId="{9E7CF060-AB35-4E5B-A20E-8260A214D4EB}">
      <dgm:prSet/>
      <dgm:spPr/>
      <dgm:t>
        <a:bodyPr/>
        <a:lstStyle/>
        <a:p>
          <a:endParaRPr lang="de-DE"/>
        </a:p>
      </dgm:t>
    </dgm:pt>
    <dgm:pt modelId="{56AEA3D6-0921-4F14-A536-6639BB6C77B0}" type="sibTrans" cxnId="{9E7CF060-AB35-4E5B-A20E-8260A214D4EB}">
      <dgm:prSet/>
      <dgm:spPr/>
      <dgm:t>
        <a:bodyPr/>
        <a:lstStyle/>
        <a:p>
          <a:endParaRPr lang="de-DE"/>
        </a:p>
      </dgm:t>
    </dgm:pt>
    <dgm:pt modelId="{6739F360-3A3D-4D48-9318-6DD1CAAAB06B}">
      <dgm:prSet phldrT="[Text]" custT="1"/>
      <dgm:spPr/>
      <dgm:t>
        <a:bodyPr lIns="108000" rIns="108000" anchor="t" anchorCtr="0"/>
        <a:lstStyle/>
        <a:p>
          <a:r>
            <a:rPr lang="en-US" sz="1800" dirty="0">
              <a:latin typeface="Calibri" panose="020F0502020204030204" pitchFamily="34" charset="0"/>
              <a:cs typeface="Calibri" panose="020F0502020204030204" pitchFamily="34" charset="0"/>
            </a:rPr>
            <a:t>Bullet 1</a:t>
          </a:r>
          <a:endParaRPr lang="de-DE" sz="1800" dirty="0">
            <a:latin typeface="Calibri" panose="020F0502020204030204" pitchFamily="34" charset="0"/>
            <a:cs typeface="Calibri" panose="020F0502020204030204" pitchFamily="34" charset="0"/>
          </a:endParaRPr>
        </a:p>
      </dgm:t>
    </dgm:pt>
    <dgm:pt modelId="{4E5F70DF-B890-47C8-8BEA-DC8FC9CF5083}" type="sibTrans" cxnId="{6F8514AC-6131-4A35-90AD-D7289116BB05}">
      <dgm:prSet/>
      <dgm:spPr/>
      <dgm:t>
        <a:bodyPr/>
        <a:lstStyle/>
        <a:p>
          <a:endParaRPr lang="de-DE"/>
        </a:p>
      </dgm:t>
    </dgm:pt>
    <dgm:pt modelId="{0EFD0371-0338-466E-9D6C-1A23492C1D5A}" type="parTrans" cxnId="{6F8514AC-6131-4A35-90AD-D7289116BB05}">
      <dgm:prSet/>
      <dgm:spPr/>
      <dgm:t>
        <a:bodyPr/>
        <a:lstStyle/>
        <a:p>
          <a:endParaRPr lang="de-DE"/>
        </a:p>
      </dgm:t>
    </dgm:pt>
    <dgm:pt modelId="{27E9E500-62EC-46C2-B7C8-3723367EE8E7}" type="pres">
      <dgm:prSet presAssocID="{BF372191-0C9C-40E7-8E87-45CA8E3AA4CF}" presName="Name0" presStyleCnt="0">
        <dgm:presLayoutVars>
          <dgm:dir/>
          <dgm:resizeHandles val="exact"/>
        </dgm:presLayoutVars>
      </dgm:prSet>
      <dgm:spPr/>
    </dgm:pt>
    <dgm:pt modelId="{32E9553A-2CF3-4DEA-AB3F-F65A55D7581E}" type="pres">
      <dgm:prSet presAssocID="{41D35DD2-60D8-418D-85EC-2DDDB1333EEC}" presName="node" presStyleLbl="node1" presStyleIdx="0" presStyleCnt="4" custScaleX="2000000">
        <dgm:presLayoutVars>
          <dgm:bulletEnabled val="1"/>
        </dgm:presLayoutVars>
      </dgm:prSet>
      <dgm:spPr/>
    </dgm:pt>
    <dgm:pt modelId="{354721F1-31E2-437B-87FF-1DCD623A0331}" type="pres">
      <dgm:prSet presAssocID="{F616E22F-A0A4-400D-A2EF-AB771AFFDA0D}" presName="sibTrans" presStyleCnt="0"/>
      <dgm:spPr/>
    </dgm:pt>
    <dgm:pt modelId="{32C5A92E-6BF7-4147-8D3B-45A0624571ED}" type="pres">
      <dgm:prSet presAssocID="{EE8AF158-0E30-4505-B8A3-A23D841EE20A}" presName="node" presStyleLbl="node1" presStyleIdx="1" presStyleCnt="4" custScaleX="2000000" custLinFactX="-722" custLinFactNeighborX="-100000">
        <dgm:presLayoutVars>
          <dgm:bulletEnabled val="1"/>
        </dgm:presLayoutVars>
      </dgm:prSet>
      <dgm:spPr/>
    </dgm:pt>
    <dgm:pt modelId="{F98F8A01-25FC-4155-B2B1-DB023B1A6F31}" type="pres">
      <dgm:prSet presAssocID="{9441BC0C-AF0E-4D63-8062-EC704073BDAE}" presName="sibTrans" presStyleCnt="0"/>
      <dgm:spPr/>
    </dgm:pt>
    <dgm:pt modelId="{0D7987FC-DBC8-4B03-95AC-7CE716B69BC3}" type="pres">
      <dgm:prSet presAssocID="{60165A43-387F-48C1-9A6D-CDB9DC2B8430}" presName="node" presStyleLbl="node1" presStyleIdx="2" presStyleCnt="4" custScaleX="2000000" custLinFactX="-8852" custLinFactNeighborX="-100000">
        <dgm:presLayoutVars>
          <dgm:bulletEnabled val="1"/>
        </dgm:presLayoutVars>
      </dgm:prSet>
      <dgm:spPr/>
    </dgm:pt>
    <dgm:pt modelId="{CAC38D8F-F77B-418F-9A56-E69D8EFBDE3E}" type="pres">
      <dgm:prSet presAssocID="{A20C13DE-89C7-41E8-A4A2-44CE8C7F3A82}" presName="sibTrans" presStyleCnt="0"/>
      <dgm:spPr/>
    </dgm:pt>
    <dgm:pt modelId="{64FECA9A-90D8-40C5-9C04-32EF5BF4A107}" type="pres">
      <dgm:prSet presAssocID="{C84332FE-BA2D-4E3A-B596-1F7D570FDBDC}" presName="node" presStyleLbl="node1" presStyleIdx="3" presStyleCnt="4" custScaleX="2000000" custLinFactX="-17611" custLinFactNeighborX="-100000">
        <dgm:presLayoutVars>
          <dgm:bulletEnabled val="1"/>
        </dgm:presLayoutVars>
      </dgm:prSet>
      <dgm:spPr/>
    </dgm:pt>
  </dgm:ptLst>
  <dgm:cxnLst>
    <dgm:cxn modelId="{42B4191B-AA71-43DD-B7AB-E77E73091A3D}" srcId="{BF372191-0C9C-40E7-8E87-45CA8E3AA4CF}" destId="{EE8AF158-0E30-4505-B8A3-A23D841EE20A}" srcOrd="1" destOrd="0" parTransId="{63AD07C9-E0D7-47A1-9B0E-8B9AD0943242}" sibTransId="{9441BC0C-AF0E-4D63-8062-EC704073BDAE}"/>
    <dgm:cxn modelId="{9E7CF060-AB35-4E5B-A20E-8260A214D4EB}" srcId="{BF372191-0C9C-40E7-8E87-45CA8E3AA4CF}" destId="{C84332FE-BA2D-4E3A-B596-1F7D570FDBDC}" srcOrd="3" destOrd="0" parTransId="{1CF4CA44-FE56-4CE3-B513-6B0AA8660336}" sibTransId="{56AEA3D6-0921-4F14-A536-6639BB6C77B0}"/>
    <dgm:cxn modelId="{42341C4E-0DB5-48CE-B829-9A8ACA39153C}" type="presOf" srcId="{60165A43-387F-48C1-9A6D-CDB9DC2B8430}" destId="{0D7987FC-DBC8-4B03-95AC-7CE716B69BC3}" srcOrd="0" destOrd="0" presId="urn:microsoft.com/office/officeart/2005/8/layout/hList6"/>
    <dgm:cxn modelId="{89641750-0E14-4BD0-9FCF-BA00DD5DD845}" type="presOf" srcId="{F1327EE5-B19C-44E8-BECC-3DD8D56DEB1B}" destId="{32E9553A-2CF3-4DEA-AB3F-F65A55D7581E}" srcOrd="0" destOrd="2" presId="urn:microsoft.com/office/officeart/2005/8/layout/hList6"/>
    <dgm:cxn modelId="{EE65E686-8852-4148-9116-50CC671776BE}" type="presOf" srcId="{C84332FE-BA2D-4E3A-B596-1F7D570FDBDC}" destId="{64FECA9A-90D8-40C5-9C04-32EF5BF4A107}" srcOrd="0" destOrd="0" presId="urn:microsoft.com/office/officeart/2005/8/layout/hList6"/>
    <dgm:cxn modelId="{542B9995-5998-4C5C-B379-1D415980D7C4}" type="presOf" srcId="{6739F360-3A3D-4D48-9318-6DD1CAAAB06B}" destId="{32E9553A-2CF3-4DEA-AB3F-F65A55D7581E}" srcOrd="0" destOrd="1" presId="urn:microsoft.com/office/officeart/2005/8/layout/hList6"/>
    <dgm:cxn modelId="{6F8514AC-6131-4A35-90AD-D7289116BB05}" srcId="{41D35DD2-60D8-418D-85EC-2DDDB1333EEC}" destId="{6739F360-3A3D-4D48-9318-6DD1CAAAB06B}" srcOrd="0" destOrd="0" parTransId="{0EFD0371-0338-466E-9D6C-1A23492C1D5A}" sibTransId="{4E5F70DF-B890-47C8-8BEA-DC8FC9CF5083}"/>
    <dgm:cxn modelId="{95B80FAF-C2D0-4DDB-A7AC-5497C7950D4A}" type="presOf" srcId="{EE8AF158-0E30-4505-B8A3-A23D841EE20A}" destId="{32C5A92E-6BF7-4147-8D3B-45A0624571ED}" srcOrd="0" destOrd="0" presId="urn:microsoft.com/office/officeart/2005/8/layout/hList6"/>
    <dgm:cxn modelId="{326793B2-D1DB-41A0-9B7A-91690CBD1914}" srcId="{BF372191-0C9C-40E7-8E87-45CA8E3AA4CF}" destId="{60165A43-387F-48C1-9A6D-CDB9DC2B8430}" srcOrd="2" destOrd="0" parTransId="{7B818567-8CD9-4F41-BB00-176963A304E0}" sibTransId="{A20C13DE-89C7-41E8-A4A2-44CE8C7F3A82}"/>
    <dgm:cxn modelId="{FCEA10CF-153D-4DF2-9E7A-CBFE2382D518}" srcId="{BF372191-0C9C-40E7-8E87-45CA8E3AA4CF}" destId="{41D35DD2-60D8-418D-85EC-2DDDB1333EEC}" srcOrd="0" destOrd="0" parTransId="{617E6F74-656E-4031-B0C9-6840FFD898DE}" sibTransId="{F616E22F-A0A4-400D-A2EF-AB771AFFDA0D}"/>
    <dgm:cxn modelId="{76213BD7-296A-436C-A49B-23941C6A30F7}" type="presOf" srcId="{BF372191-0C9C-40E7-8E87-45CA8E3AA4CF}" destId="{27E9E500-62EC-46C2-B7C8-3723367EE8E7}" srcOrd="0" destOrd="0" presId="urn:microsoft.com/office/officeart/2005/8/layout/hList6"/>
    <dgm:cxn modelId="{ED2B1FDF-C923-403B-912F-9EADBAEA238D}" srcId="{41D35DD2-60D8-418D-85EC-2DDDB1333EEC}" destId="{F1327EE5-B19C-44E8-BECC-3DD8D56DEB1B}" srcOrd="1" destOrd="0" parTransId="{BE1CEAA6-FF0C-48B7-A410-4A9AB2DEB41D}" sibTransId="{9D20CA89-5A5B-4A1B-8F03-45934064D1D7}"/>
    <dgm:cxn modelId="{80DD3DE9-85C5-46CF-8081-029E3F2E455A}" type="presOf" srcId="{41D35DD2-60D8-418D-85EC-2DDDB1333EEC}" destId="{32E9553A-2CF3-4DEA-AB3F-F65A55D7581E}" srcOrd="0" destOrd="0" presId="urn:microsoft.com/office/officeart/2005/8/layout/hList6"/>
    <dgm:cxn modelId="{21DBEA06-4A0F-4380-B799-A445590166B9}" type="presParOf" srcId="{27E9E500-62EC-46C2-B7C8-3723367EE8E7}" destId="{32E9553A-2CF3-4DEA-AB3F-F65A55D7581E}" srcOrd="0" destOrd="0" presId="urn:microsoft.com/office/officeart/2005/8/layout/hList6"/>
    <dgm:cxn modelId="{2809CFB1-CB12-4958-A710-357B61F07CCF}" type="presParOf" srcId="{27E9E500-62EC-46C2-B7C8-3723367EE8E7}" destId="{354721F1-31E2-437B-87FF-1DCD623A0331}" srcOrd="1" destOrd="0" presId="urn:microsoft.com/office/officeart/2005/8/layout/hList6"/>
    <dgm:cxn modelId="{D219A034-DBA9-4926-8904-723EA6DCD6FA}" type="presParOf" srcId="{27E9E500-62EC-46C2-B7C8-3723367EE8E7}" destId="{32C5A92E-6BF7-4147-8D3B-45A0624571ED}" srcOrd="2" destOrd="0" presId="urn:microsoft.com/office/officeart/2005/8/layout/hList6"/>
    <dgm:cxn modelId="{440649F8-F7DE-4A05-8721-07A47041511D}" type="presParOf" srcId="{27E9E500-62EC-46C2-B7C8-3723367EE8E7}" destId="{F98F8A01-25FC-4155-B2B1-DB023B1A6F31}" srcOrd="3" destOrd="0" presId="urn:microsoft.com/office/officeart/2005/8/layout/hList6"/>
    <dgm:cxn modelId="{9F49BF33-FF4D-4960-8284-A158ED87A694}" type="presParOf" srcId="{27E9E500-62EC-46C2-B7C8-3723367EE8E7}" destId="{0D7987FC-DBC8-4B03-95AC-7CE716B69BC3}" srcOrd="4" destOrd="0" presId="urn:microsoft.com/office/officeart/2005/8/layout/hList6"/>
    <dgm:cxn modelId="{64DF3763-3B95-4946-BE04-FD418C428C9E}" type="presParOf" srcId="{27E9E500-62EC-46C2-B7C8-3723367EE8E7}" destId="{CAC38D8F-F77B-418F-9A56-E69D8EFBDE3E}" srcOrd="5" destOrd="0" presId="urn:microsoft.com/office/officeart/2005/8/layout/hList6"/>
    <dgm:cxn modelId="{00BDA26C-7818-41DC-8CE8-703463AACF55}" type="presParOf" srcId="{27E9E500-62EC-46C2-B7C8-3723367EE8E7}" destId="{64FECA9A-90D8-40C5-9C04-32EF5BF4A107}" srcOrd="6" destOrd="0" presId="urn:microsoft.com/office/officeart/2005/8/layout/hList6"/>
  </dgm:cxnLst>
  <dgm:bg>
    <a:effect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5E2FBDC-26D8-411E-97E6-5C4879094FE9}"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9A67415E-911A-46C3-BFEE-E16E4EB02A4A}">
      <dgm:prSet phldrT="[Text]"/>
      <dgm:spPr/>
      <dgm:t>
        <a:bodyPr/>
        <a:lstStyle/>
        <a:p>
          <a:r>
            <a:rPr lang="es-ES" dirty="0"/>
            <a:t>Date </a:t>
          </a:r>
          <a:r>
            <a:rPr lang="es-ES" dirty="0" err="1"/>
            <a:t>to</a:t>
          </a:r>
          <a:r>
            <a:rPr lang="es-ES" dirty="0"/>
            <a:t> </a:t>
          </a:r>
          <a:r>
            <a:rPr lang="es-ES" dirty="0" err="1"/>
            <a:t>deliver</a:t>
          </a:r>
          <a:r>
            <a:rPr lang="es-ES" dirty="0"/>
            <a:t> </a:t>
          </a:r>
          <a:r>
            <a:rPr lang="es-ES" dirty="0" err="1"/>
            <a:t>the</a:t>
          </a:r>
          <a:r>
            <a:rPr lang="es-ES" dirty="0"/>
            <a:t> BZR: </a:t>
          </a:r>
          <a:r>
            <a:rPr lang="es-ES" dirty="0" err="1"/>
            <a:t>December</a:t>
          </a:r>
          <a:r>
            <a:rPr lang="es-ES" dirty="0"/>
            <a:t> 2024 (</a:t>
          </a:r>
          <a:r>
            <a:rPr lang="es-ES" dirty="0" err="1"/>
            <a:t>both</a:t>
          </a:r>
          <a:r>
            <a:rPr lang="es-ES" dirty="0"/>
            <a:t> </a:t>
          </a:r>
          <a:r>
            <a:rPr lang="es-ES" dirty="0" err="1"/>
            <a:t>regions</a:t>
          </a:r>
          <a:r>
            <a:rPr lang="es-ES" dirty="0"/>
            <a:t>)</a:t>
          </a:r>
        </a:p>
      </dgm:t>
    </dgm:pt>
    <dgm:pt modelId="{2D015D6F-CDD2-4BED-A348-DE3C506B5674}" type="parTrans" cxnId="{6144B682-E429-4981-BA9D-50810A809B59}">
      <dgm:prSet/>
      <dgm:spPr/>
      <dgm:t>
        <a:bodyPr/>
        <a:lstStyle/>
        <a:p>
          <a:endParaRPr lang="en-GB"/>
        </a:p>
      </dgm:t>
    </dgm:pt>
    <dgm:pt modelId="{BFFE195B-34B3-409C-946B-04D1EDFF8F39}" type="sibTrans" cxnId="{6144B682-E429-4981-BA9D-50810A809B59}">
      <dgm:prSet/>
      <dgm:spPr/>
      <dgm:t>
        <a:bodyPr/>
        <a:lstStyle/>
        <a:p>
          <a:endParaRPr lang="en-GB"/>
        </a:p>
      </dgm:t>
    </dgm:pt>
    <dgm:pt modelId="{6BF0AA26-BDA3-4AD4-9CD5-0EAEF8E4EC0F}">
      <dgm:prSet phldrT="[Text]"/>
      <dgm:spPr/>
      <dgm:t>
        <a:bodyPr/>
        <a:lstStyle/>
        <a:p>
          <a:r>
            <a:rPr lang="es-ES" dirty="0"/>
            <a:t>Next Consultative </a:t>
          </a:r>
          <a:r>
            <a:rPr lang="es-ES" dirty="0" err="1"/>
            <a:t>Group</a:t>
          </a:r>
          <a:r>
            <a:rPr lang="es-ES" dirty="0"/>
            <a:t> meeting: 5 </a:t>
          </a:r>
          <a:r>
            <a:rPr lang="es-ES" dirty="0" err="1"/>
            <a:t>November</a:t>
          </a:r>
          <a:r>
            <a:rPr lang="es-ES" dirty="0"/>
            <a:t> (</a:t>
          </a:r>
          <a:r>
            <a:rPr lang="es-ES" dirty="0" err="1"/>
            <a:t>presentation</a:t>
          </a:r>
          <a:r>
            <a:rPr lang="es-ES" dirty="0"/>
            <a:t> </a:t>
          </a:r>
          <a:r>
            <a:rPr lang="es-ES" dirty="0" err="1"/>
            <a:t>of</a:t>
          </a:r>
          <a:r>
            <a:rPr lang="es-ES" dirty="0"/>
            <a:t> </a:t>
          </a:r>
          <a:r>
            <a:rPr lang="es-ES" dirty="0" err="1"/>
            <a:t>some</a:t>
          </a:r>
          <a:r>
            <a:rPr lang="es-ES" dirty="0"/>
            <a:t> </a:t>
          </a:r>
          <a:r>
            <a:rPr lang="en-GB" noProof="0" dirty="0"/>
            <a:t>quantitative</a:t>
          </a:r>
          <a:r>
            <a:rPr lang="es-ES" dirty="0"/>
            <a:t> </a:t>
          </a:r>
          <a:r>
            <a:rPr lang="es-ES" dirty="0" err="1"/>
            <a:t>results</a:t>
          </a:r>
          <a:r>
            <a:rPr lang="es-ES" dirty="0"/>
            <a:t> and </a:t>
          </a:r>
          <a:r>
            <a:rPr lang="es-ES" dirty="0" err="1"/>
            <a:t>publication</a:t>
          </a:r>
          <a:r>
            <a:rPr lang="es-ES" dirty="0"/>
            <a:t> </a:t>
          </a:r>
          <a:r>
            <a:rPr lang="es-ES" dirty="0" err="1"/>
            <a:t>of</a:t>
          </a:r>
          <a:r>
            <a:rPr lang="es-ES" dirty="0"/>
            <a:t> </a:t>
          </a:r>
          <a:r>
            <a:rPr lang="es-ES" dirty="0" err="1"/>
            <a:t>the</a:t>
          </a:r>
          <a:r>
            <a:rPr lang="es-ES" dirty="0"/>
            <a:t> </a:t>
          </a:r>
          <a:r>
            <a:rPr lang="es-ES" dirty="0" err="1"/>
            <a:t>presentation</a:t>
          </a:r>
          <a:r>
            <a:rPr lang="es-ES" dirty="0"/>
            <a:t>)</a:t>
          </a:r>
          <a:endParaRPr lang="en-GB" dirty="0"/>
        </a:p>
      </dgm:t>
    </dgm:pt>
    <dgm:pt modelId="{A9C2D3ED-12BF-4858-9692-3C1654A98306}" type="parTrans" cxnId="{D7F6F15D-A159-418B-A6EF-4D0066FFCDAC}">
      <dgm:prSet/>
      <dgm:spPr/>
      <dgm:t>
        <a:bodyPr/>
        <a:lstStyle/>
        <a:p>
          <a:endParaRPr lang="en-GB"/>
        </a:p>
      </dgm:t>
    </dgm:pt>
    <dgm:pt modelId="{00706B47-C77A-49A8-B66E-F2AD93E3E81B}" type="sibTrans" cxnId="{D7F6F15D-A159-418B-A6EF-4D0066FFCDAC}">
      <dgm:prSet/>
      <dgm:spPr/>
      <dgm:t>
        <a:bodyPr/>
        <a:lstStyle/>
        <a:p>
          <a:endParaRPr lang="en-GB"/>
        </a:p>
      </dgm:t>
    </dgm:pt>
    <dgm:pt modelId="{A2D5697E-8CEC-488F-8FD4-8F7CA3E14D1E}">
      <dgm:prSet phldrT="[Text]"/>
      <dgm:spPr/>
      <dgm:t>
        <a:bodyPr/>
        <a:lstStyle/>
        <a:p>
          <a:r>
            <a:rPr lang="es-ES" dirty="0" err="1"/>
            <a:t>Public</a:t>
          </a:r>
          <a:r>
            <a:rPr lang="es-ES" dirty="0"/>
            <a:t> </a:t>
          </a:r>
          <a:r>
            <a:rPr lang="es-ES" dirty="0" err="1"/>
            <a:t>consultation</a:t>
          </a:r>
          <a:r>
            <a:rPr lang="es-ES" dirty="0"/>
            <a:t>: </a:t>
          </a:r>
          <a:r>
            <a:rPr lang="es-ES" dirty="0" err="1"/>
            <a:t>ended</a:t>
          </a:r>
          <a:r>
            <a:rPr lang="es-ES" dirty="0"/>
            <a:t> (46 responses)</a:t>
          </a:r>
          <a:endParaRPr lang="en-GB" dirty="0"/>
        </a:p>
      </dgm:t>
    </dgm:pt>
    <dgm:pt modelId="{581C01B0-CC03-4F03-9169-ADB0DD7E25B9}" type="parTrans" cxnId="{2DC32DA7-55DB-4B98-88B6-585D7F76070A}">
      <dgm:prSet/>
      <dgm:spPr/>
      <dgm:t>
        <a:bodyPr/>
        <a:lstStyle/>
        <a:p>
          <a:endParaRPr lang="en-GB"/>
        </a:p>
      </dgm:t>
    </dgm:pt>
    <dgm:pt modelId="{26C193D0-EED1-4F0A-9963-9F511E4E7F05}" type="sibTrans" cxnId="{2DC32DA7-55DB-4B98-88B6-585D7F76070A}">
      <dgm:prSet/>
      <dgm:spPr/>
      <dgm:t>
        <a:bodyPr/>
        <a:lstStyle/>
        <a:p>
          <a:endParaRPr lang="en-GB"/>
        </a:p>
      </dgm:t>
    </dgm:pt>
    <dgm:pt modelId="{77CFE4E3-D077-41A8-A5C3-DD18B3546172}">
      <dgm:prSet phldrT="[Text]"/>
      <dgm:spPr/>
      <dgm:t>
        <a:bodyPr/>
        <a:lstStyle/>
        <a:p>
          <a:r>
            <a:rPr lang="es-ES" dirty="0" err="1"/>
            <a:t>Public</a:t>
          </a:r>
          <a:r>
            <a:rPr lang="es-ES" dirty="0"/>
            <a:t> </a:t>
          </a:r>
          <a:r>
            <a:rPr lang="es-ES" dirty="0" err="1"/>
            <a:t>webinar</a:t>
          </a:r>
          <a:r>
            <a:rPr lang="es-ES" dirty="0"/>
            <a:t> </a:t>
          </a:r>
          <a:r>
            <a:rPr lang="es-ES" dirty="0" err="1"/>
            <a:t>to</a:t>
          </a:r>
          <a:r>
            <a:rPr lang="es-ES" dirty="0"/>
            <a:t> </a:t>
          </a:r>
          <a:r>
            <a:rPr lang="es-ES" dirty="0" err="1"/>
            <a:t>present</a:t>
          </a:r>
          <a:r>
            <a:rPr lang="es-ES" dirty="0"/>
            <a:t> </a:t>
          </a:r>
          <a:r>
            <a:rPr lang="es-ES" dirty="0" err="1"/>
            <a:t>results</a:t>
          </a:r>
          <a:r>
            <a:rPr lang="es-ES" dirty="0"/>
            <a:t>: End </a:t>
          </a:r>
          <a:r>
            <a:rPr lang="es-ES" dirty="0" err="1"/>
            <a:t>December</a:t>
          </a:r>
          <a:r>
            <a:rPr lang="es-ES" dirty="0"/>
            <a:t> 24  </a:t>
          </a:r>
          <a:endParaRPr lang="en-GB" dirty="0"/>
        </a:p>
      </dgm:t>
    </dgm:pt>
    <dgm:pt modelId="{06598350-E475-4A7F-B842-076C1F50279A}" type="sibTrans" cxnId="{4519B449-DD71-4054-ACB2-7C65A3BBDA47}">
      <dgm:prSet/>
      <dgm:spPr/>
      <dgm:t>
        <a:bodyPr/>
        <a:lstStyle/>
        <a:p>
          <a:endParaRPr lang="en-GB"/>
        </a:p>
      </dgm:t>
    </dgm:pt>
    <dgm:pt modelId="{AA1B2871-BC30-430B-8CC6-44B5751C4A65}" type="parTrans" cxnId="{4519B449-DD71-4054-ACB2-7C65A3BBDA47}">
      <dgm:prSet/>
      <dgm:spPr/>
      <dgm:t>
        <a:bodyPr/>
        <a:lstStyle/>
        <a:p>
          <a:endParaRPr lang="en-GB"/>
        </a:p>
      </dgm:t>
    </dgm:pt>
    <dgm:pt modelId="{33337137-02C6-4E3F-9030-EE39C2667762}" type="pres">
      <dgm:prSet presAssocID="{25E2FBDC-26D8-411E-97E6-5C4879094FE9}" presName="Name0" presStyleCnt="0">
        <dgm:presLayoutVars>
          <dgm:chMax val="7"/>
          <dgm:chPref val="7"/>
          <dgm:dir/>
        </dgm:presLayoutVars>
      </dgm:prSet>
      <dgm:spPr/>
    </dgm:pt>
    <dgm:pt modelId="{C84F7FDB-9168-4534-88C2-86D71241DCC7}" type="pres">
      <dgm:prSet presAssocID="{25E2FBDC-26D8-411E-97E6-5C4879094FE9}" presName="Name1" presStyleCnt="0"/>
      <dgm:spPr/>
    </dgm:pt>
    <dgm:pt modelId="{A8763A09-8479-43CF-87B4-8C0F5C901337}" type="pres">
      <dgm:prSet presAssocID="{25E2FBDC-26D8-411E-97E6-5C4879094FE9}" presName="cycle" presStyleCnt="0"/>
      <dgm:spPr/>
    </dgm:pt>
    <dgm:pt modelId="{C0F6BAAA-80D1-429D-8D78-735C4519B815}" type="pres">
      <dgm:prSet presAssocID="{25E2FBDC-26D8-411E-97E6-5C4879094FE9}" presName="srcNode" presStyleLbl="node1" presStyleIdx="0" presStyleCnt="4"/>
      <dgm:spPr/>
    </dgm:pt>
    <dgm:pt modelId="{0546486B-6465-41C1-892B-E008500AD19B}" type="pres">
      <dgm:prSet presAssocID="{25E2FBDC-26D8-411E-97E6-5C4879094FE9}" presName="conn" presStyleLbl="parChTrans1D2" presStyleIdx="0" presStyleCnt="1"/>
      <dgm:spPr/>
    </dgm:pt>
    <dgm:pt modelId="{50257275-9B46-4EE4-915A-3B6D2879B83C}" type="pres">
      <dgm:prSet presAssocID="{25E2FBDC-26D8-411E-97E6-5C4879094FE9}" presName="extraNode" presStyleLbl="node1" presStyleIdx="0" presStyleCnt="4"/>
      <dgm:spPr/>
    </dgm:pt>
    <dgm:pt modelId="{E51E8D1F-A0F9-47B1-A567-32F200647FDA}" type="pres">
      <dgm:prSet presAssocID="{25E2FBDC-26D8-411E-97E6-5C4879094FE9}" presName="dstNode" presStyleLbl="node1" presStyleIdx="0" presStyleCnt="4"/>
      <dgm:spPr/>
    </dgm:pt>
    <dgm:pt modelId="{9CD1639C-817F-4385-9B13-912372267509}" type="pres">
      <dgm:prSet presAssocID="{A2D5697E-8CEC-488F-8FD4-8F7CA3E14D1E}" presName="text_1" presStyleLbl="node1" presStyleIdx="0" presStyleCnt="4">
        <dgm:presLayoutVars>
          <dgm:bulletEnabled val="1"/>
        </dgm:presLayoutVars>
      </dgm:prSet>
      <dgm:spPr/>
    </dgm:pt>
    <dgm:pt modelId="{CCF11901-0468-4F1B-AB66-29C82666341D}" type="pres">
      <dgm:prSet presAssocID="{A2D5697E-8CEC-488F-8FD4-8F7CA3E14D1E}" presName="accent_1" presStyleCnt="0"/>
      <dgm:spPr/>
    </dgm:pt>
    <dgm:pt modelId="{E812B86E-80C5-49A3-96E7-C97620839C80}" type="pres">
      <dgm:prSet presAssocID="{A2D5697E-8CEC-488F-8FD4-8F7CA3E14D1E}" presName="accentRepeatNode" presStyleLbl="solidFgAcc1" presStyleIdx="0" presStyleCnt="4"/>
      <dgm:spPr/>
    </dgm:pt>
    <dgm:pt modelId="{596C6F40-7EB4-4C53-BC1B-1E5E5CD65655}" type="pres">
      <dgm:prSet presAssocID="{6BF0AA26-BDA3-4AD4-9CD5-0EAEF8E4EC0F}" presName="text_2" presStyleLbl="node1" presStyleIdx="1" presStyleCnt="4">
        <dgm:presLayoutVars>
          <dgm:bulletEnabled val="1"/>
        </dgm:presLayoutVars>
      </dgm:prSet>
      <dgm:spPr/>
    </dgm:pt>
    <dgm:pt modelId="{8B9FE1D7-AA18-46BD-8D19-5EE6DE8DDE60}" type="pres">
      <dgm:prSet presAssocID="{6BF0AA26-BDA3-4AD4-9CD5-0EAEF8E4EC0F}" presName="accent_2" presStyleCnt="0"/>
      <dgm:spPr/>
    </dgm:pt>
    <dgm:pt modelId="{D426A465-8352-4006-AF0C-1DE2012B80D2}" type="pres">
      <dgm:prSet presAssocID="{6BF0AA26-BDA3-4AD4-9CD5-0EAEF8E4EC0F}" presName="accentRepeatNode" presStyleLbl="solidFgAcc1" presStyleIdx="1" presStyleCnt="4"/>
      <dgm:spPr/>
    </dgm:pt>
    <dgm:pt modelId="{7DB831AB-5047-4C7E-B3D4-A5CD15F024A2}" type="pres">
      <dgm:prSet presAssocID="{9A67415E-911A-46C3-BFEE-E16E4EB02A4A}" presName="text_3" presStyleLbl="node1" presStyleIdx="2" presStyleCnt="4">
        <dgm:presLayoutVars>
          <dgm:bulletEnabled val="1"/>
        </dgm:presLayoutVars>
      </dgm:prSet>
      <dgm:spPr/>
    </dgm:pt>
    <dgm:pt modelId="{8C0BD514-8726-4BDA-971C-F5A4D71FA24C}" type="pres">
      <dgm:prSet presAssocID="{9A67415E-911A-46C3-BFEE-E16E4EB02A4A}" presName="accent_3" presStyleCnt="0"/>
      <dgm:spPr/>
    </dgm:pt>
    <dgm:pt modelId="{97BD7A1B-33E2-4634-B337-8ECC8DD38241}" type="pres">
      <dgm:prSet presAssocID="{9A67415E-911A-46C3-BFEE-E16E4EB02A4A}" presName="accentRepeatNode" presStyleLbl="solidFgAcc1" presStyleIdx="2" presStyleCnt="4"/>
      <dgm:spPr/>
    </dgm:pt>
    <dgm:pt modelId="{CE5302CB-9F1A-41AB-A3A1-2299F8C468EE}" type="pres">
      <dgm:prSet presAssocID="{77CFE4E3-D077-41A8-A5C3-DD18B3546172}" presName="text_4" presStyleLbl="node1" presStyleIdx="3" presStyleCnt="4">
        <dgm:presLayoutVars>
          <dgm:bulletEnabled val="1"/>
        </dgm:presLayoutVars>
      </dgm:prSet>
      <dgm:spPr/>
    </dgm:pt>
    <dgm:pt modelId="{B7AD5D14-5B26-47DF-8712-4740710B227E}" type="pres">
      <dgm:prSet presAssocID="{77CFE4E3-D077-41A8-A5C3-DD18B3546172}" presName="accent_4" presStyleCnt="0"/>
      <dgm:spPr/>
    </dgm:pt>
    <dgm:pt modelId="{512BCE93-35B9-4CCA-B196-5FA51B76C1E8}" type="pres">
      <dgm:prSet presAssocID="{77CFE4E3-D077-41A8-A5C3-DD18B3546172}" presName="accentRepeatNode" presStyleLbl="solidFgAcc1" presStyleIdx="3" presStyleCnt="4"/>
      <dgm:spPr/>
    </dgm:pt>
  </dgm:ptLst>
  <dgm:cxnLst>
    <dgm:cxn modelId="{9CBC2525-945C-4272-A804-C489442312E1}" type="presOf" srcId="{9A67415E-911A-46C3-BFEE-E16E4EB02A4A}" destId="{7DB831AB-5047-4C7E-B3D4-A5CD15F024A2}" srcOrd="0" destOrd="0" presId="urn:microsoft.com/office/officeart/2008/layout/VerticalCurvedList"/>
    <dgm:cxn modelId="{97FDB42C-E0E7-4B8A-B2E9-219008A20A32}" type="presOf" srcId="{25E2FBDC-26D8-411E-97E6-5C4879094FE9}" destId="{33337137-02C6-4E3F-9030-EE39C2667762}" srcOrd="0" destOrd="0" presId="urn:microsoft.com/office/officeart/2008/layout/VerticalCurvedList"/>
    <dgm:cxn modelId="{D7F6F15D-A159-418B-A6EF-4D0066FFCDAC}" srcId="{25E2FBDC-26D8-411E-97E6-5C4879094FE9}" destId="{6BF0AA26-BDA3-4AD4-9CD5-0EAEF8E4EC0F}" srcOrd="1" destOrd="0" parTransId="{A9C2D3ED-12BF-4858-9692-3C1654A98306}" sibTransId="{00706B47-C77A-49A8-B66E-F2AD93E3E81B}"/>
    <dgm:cxn modelId="{4E1DF042-DE20-42F0-885B-FB9452C0185E}" type="presOf" srcId="{77CFE4E3-D077-41A8-A5C3-DD18B3546172}" destId="{CE5302CB-9F1A-41AB-A3A1-2299F8C468EE}" srcOrd="0" destOrd="0" presId="urn:microsoft.com/office/officeart/2008/layout/VerticalCurvedList"/>
    <dgm:cxn modelId="{4519B449-DD71-4054-ACB2-7C65A3BBDA47}" srcId="{25E2FBDC-26D8-411E-97E6-5C4879094FE9}" destId="{77CFE4E3-D077-41A8-A5C3-DD18B3546172}" srcOrd="3" destOrd="0" parTransId="{AA1B2871-BC30-430B-8CC6-44B5751C4A65}" sibTransId="{06598350-E475-4A7F-B842-076C1F50279A}"/>
    <dgm:cxn modelId="{4D57584F-E1E6-4A1E-87AC-828B093E6ADD}" type="presOf" srcId="{6BF0AA26-BDA3-4AD4-9CD5-0EAEF8E4EC0F}" destId="{596C6F40-7EB4-4C53-BC1B-1E5E5CD65655}" srcOrd="0" destOrd="0" presId="urn:microsoft.com/office/officeart/2008/layout/VerticalCurvedList"/>
    <dgm:cxn modelId="{B1F01677-6623-4CD9-9B5D-F4816D97A7EB}" type="presOf" srcId="{26C193D0-EED1-4F0A-9963-9F511E4E7F05}" destId="{0546486B-6465-41C1-892B-E008500AD19B}" srcOrd="0" destOrd="0" presId="urn:microsoft.com/office/officeart/2008/layout/VerticalCurvedList"/>
    <dgm:cxn modelId="{C1A05080-8D5B-4459-82AE-C4C24E439717}" type="presOf" srcId="{A2D5697E-8CEC-488F-8FD4-8F7CA3E14D1E}" destId="{9CD1639C-817F-4385-9B13-912372267509}" srcOrd="0" destOrd="0" presId="urn:microsoft.com/office/officeart/2008/layout/VerticalCurvedList"/>
    <dgm:cxn modelId="{6144B682-E429-4981-BA9D-50810A809B59}" srcId="{25E2FBDC-26D8-411E-97E6-5C4879094FE9}" destId="{9A67415E-911A-46C3-BFEE-E16E4EB02A4A}" srcOrd="2" destOrd="0" parTransId="{2D015D6F-CDD2-4BED-A348-DE3C506B5674}" sibTransId="{BFFE195B-34B3-409C-946B-04D1EDFF8F39}"/>
    <dgm:cxn modelId="{2DC32DA7-55DB-4B98-88B6-585D7F76070A}" srcId="{25E2FBDC-26D8-411E-97E6-5C4879094FE9}" destId="{A2D5697E-8CEC-488F-8FD4-8F7CA3E14D1E}" srcOrd="0" destOrd="0" parTransId="{581C01B0-CC03-4F03-9169-ADB0DD7E25B9}" sibTransId="{26C193D0-EED1-4F0A-9963-9F511E4E7F05}"/>
    <dgm:cxn modelId="{714470F4-52D3-4C33-A779-034A08377041}" type="presParOf" srcId="{33337137-02C6-4E3F-9030-EE39C2667762}" destId="{C84F7FDB-9168-4534-88C2-86D71241DCC7}" srcOrd="0" destOrd="0" presId="urn:microsoft.com/office/officeart/2008/layout/VerticalCurvedList"/>
    <dgm:cxn modelId="{35AC10C8-BF1D-4D4E-A395-C9E942CF8567}" type="presParOf" srcId="{C84F7FDB-9168-4534-88C2-86D71241DCC7}" destId="{A8763A09-8479-43CF-87B4-8C0F5C901337}" srcOrd="0" destOrd="0" presId="urn:microsoft.com/office/officeart/2008/layout/VerticalCurvedList"/>
    <dgm:cxn modelId="{89FCBAFB-9C40-44B6-A42C-B99E5B21949E}" type="presParOf" srcId="{A8763A09-8479-43CF-87B4-8C0F5C901337}" destId="{C0F6BAAA-80D1-429D-8D78-735C4519B815}" srcOrd="0" destOrd="0" presId="urn:microsoft.com/office/officeart/2008/layout/VerticalCurvedList"/>
    <dgm:cxn modelId="{7A7233CF-AFC2-4388-8EE0-F7EB4A282D44}" type="presParOf" srcId="{A8763A09-8479-43CF-87B4-8C0F5C901337}" destId="{0546486B-6465-41C1-892B-E008500AD19B}" srcOrd="1" destOrd="0" presId="urn:microsoft.com/office/officeart/2008/layout/VerticalCurvedList"/>
    <dgm:cxn modelId="{667483E8-6B6D-4A43-9F80-F3164B0382C5}" type="presParOf" srcId="{A8763A09-8479-43CF-87B4-8C0F5C901337}" destId="{50257275-9B46-4EE4-915A-3B6D2879B83C}" srcOrd="2" destOrd="0" presId="urn:microsoft.com/office/officeart/2008/layout/VerticalCurvedList"/>
    <dgm:cxn modelId="{9EEC4CF4-4125-4608-8F51-188065DC05D8}" type="presParOf" srcId="{A8763A09-8479-43CF-87B4-8C0F5C901337}" destId="{E51E8D1F-A0F9-47B1-A567-32F200647FDA}" srcOrd="3" destOrd="0" presId="urn:microsoft.com/office/officeart/2008/layout/VerticalCurvedList"/>
    <dgm:cxn modelId="{4FEF7364-B084-43BE-BD78-5B1CB009F59D}" type="presParOf" srcId="{C84F7FDB-9168-4534-88C2-86D71241DCC7}" destId="{9CD1639C-817F-4385-9B13-912372267509}" srcOrd="1" destOrd="0" presId="urn:microsoft.com/office/officeart/2008/layout/VerticalCurvedList"/>
    <dgm:cxn modelId="{0BFAE80E-B850-4A67-BF91-7907427F5D7D}" type="presParOf" srcId="{C84F7FDB-9168-4534-88C2-86D71241DCC7}" destId="{CCF11901-0468-4F1B-AB66-29C82666341D}" srcOrd="2" destOrd="0" presId="urn:microsoft.com/office/officeart/2008/layout/VerticalCurvedList"/>
    <dgm:cxn modelId="{67747D1A-73FF-4F5B-AB4B-8F3621196FC5}" type="presParOf" srcId="{CCF11901-0468-4F1B-AB66-29C82666341D}" destId="{E812B86E-80C5-49A3-96E7-C97620839C80}" srcOrd="0" destOrd="0" presId="urn:microsoft.com/office/officeart/2008/layout/VerticalCurvedList"/>
    <dgm:cxn modelId="{12DB755B-67B7-4CD5-9245-CB31FE32D2E5}" type="presParOf" srcId="{C84F7FDB-9168-4534-88C2-86D71241DCC7}" destId="{596C6F40-7EB4-4C53-BC1B-1E5E5CD65655}" srcOrd="3" destOrd="0" presId="urn:microsoft.com/office/officeart/2008/layout/VerticalCurvedList"/>
    <dgm:cxn modelId="{A4EA66A1-ACFE-4D75-A58A-215182FDBAFF}" type="presParOf" srcId="{C84F7FDB-9168-4534-88C2-86D71241DCC7}" destId="{8B9FE1D7-AA18-46BD-8D19-5EE6DE8DDE60}" srcOrd="4" destOrd="0" presId="urn:microsoft.com/office/officeart/2008/layout/VerticalCurvedList"/>
    <dgm:cxn modelId="{94F67CA6-F1C0-4A02-AFF1-1A38B43CAB26}" type="presParOf" srcId="{8B9FE1D7-AA18-46BD-8D19-5EE6DE8DDE60}" destId="{D426A465-8352-4006-AF0C-1DE2012B80D2}" srcOrd="0" destOrd="0" presId="urn:microsoft.com/office/officeart/2008/layout/VerticalCurvedList"/>
    <dgm:cxn modelId="{80CC2D1E-3412-4EAC-AE1C-E83E784E9439}" type="presParOf" srcId="{C84F7FDB-9168-4534-88C2-86D71241DCC7}" destId="{7DB831AB-5047-4C7E-B3D4-A5CD15F024A2}" srcOrd="5" destOrd="0" presId="urn:microsoft.com/office/officeart/2008/layout/VerticalCurvedList"/>
    <dgm:cxn modelId="{F02631F9-C74E-4895-AAF0-7D98C5A02783}" type="presParOf" srcId="{C84F7FDB-9168-4534-88C2-86D71241DCC7}" destId="{8C0BD514-8726-4BDA-971C-F5A4D71FA24C}" srcOrd="6" destOrd="0" presId="urn:microsoft.com/office/officeart/2008/layout/VerticalCurvedList"/>
    <dgm:cxn modelId="{39974E2E-24D3-4603-9D61-D12855943DD1}" type="presParOf" srcId="{8C0BD514-8726-4BDA-971C-F5A4D71FA24C}" destId="{97BD7A1B-33E2-4634-B337-8ECC8DD38241}" srcOrd="0" destOrd="0" presId="urn:microsoft.com/office/officeart/2008/layout/VerticalCurvedList"/>
    <dgm:cxn modelId="{B104722F-79BB-4300-8319-B81B3892FD21}" type="presParOf" srcId="{C84F7FDB-9168-4534-88C2-86D71241DCC7}" destId="{CE5302CB-9F1A-41AB-A3A1-2299F8C468EE}" srcOrd="7" destOrd="0" presId="urn:microsoft.com/office/officeart/2008/layout/VerticalCurvedList"/>
    <dgm:cxn modelId="{97BCB8F8-BA57-44A0-88D6-EF6B556D1E5D}" type="presParOf" srcId="{C84F7FDB-9168-4534-88C2-86D71241DCC7}" destId="{B7AD5D14-5B26-47DF-8712-4740710B227E}" srcOrd="8" destOrd="0" presId="urn:microsoft.com/office/officeart/2008/layout/VerticalCurvedList"/>
    <dgm:cxn modelId="{5E12145D-E390-4D94-9511-AC92FBCCB8E0}" type="presParOf" srcId="{B7AD5D14-5B26-47DF-8712-4740710B227E}" destId="{512BCE93-35B9-4CCA-B196-5FA51B76C1E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E9553A-2CF3-4DEA-AB3F-F65A55D7581E}">
      <dsp:nvSpPr>
        <dsp:cNvPr id="0" name=""/>
        <dsp:cNvSpPr/>
      </dsp:nvSpPr>
      <dsp:spPr>
        <a:xfrm rot="16200000">
          <a:off x="-88930" y="95294"/>
          <a:ext cx="3059856" cy="2869266"/>
        </a:xfrm>
        <a:prstGeom prst="flowChartManualOperation">
          <a:avLst/>
        </a:prstGeom>
        <a:solidFill>
          <a:schemeClr val="accent1">
            <a:alpha val="9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8000" tIns="0" rIns="108000" bIns="0" numCol="1" spcCol="1270" anchor="t" anchorCtr="0">
          <a:noAutofit/>
        </a:bodyPr>
        <a:lstStyle/>
        <a:p>
          <a:pPr marL="0" lvl="0" indent="0" algn="l" defTabSz="800100">
            <a:lnSpc>
              <a:spcPct val="90000"/>
            </a:lnSpc>
            <a:spcBef>
              <a:spcPct val="0"/>
            </a:spcBef>
            <a:spcAft>
              <a:spcPct val="35000"/>
            </a:spcAft>
            <a:buNone/>
          </a:pPr>
          <a:endParaRPr lang="de-DE" sz="1800" b="0" kern="1200" dirty="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de-DE" sz="1800" b="0" kern="1200" dirty="0">
              <a:latin typeface="Calibri" panose="020F0502020204030204" pitchFamily="34" charset="0"/>
              <a:cs typeface="Calibri" panose="020F0502020204030204" pitchFamily="34" charset="0"/>
            </a:rPr>
            <a:t>Text Phase 1</a:t>
          </a:r>
          <a:br>
            <a:rPr lang="de-DE" sz="1800" b="0" kern="1200" dirty="0">
              <a:latin typeface="Calibri" panose="020F0502020204030204" pitchFamily="34" charset="0"/>
              <a:cs typeface="Calibri" panose="020F0502020204030204" pitchFamily="34" charset="0"/>
            </a:rPr>
          </a:br>
          <a:endParaRPr lang="de-DE" sz="1800" b="0" kern="1200" dirty="0">
            <a:latin typeface="Calibri" panose="020F0502020204030204" pitchFamily="34" charset="0"/>
            <a:cs typeface="Calibri" panose="020F0502020204030204" pitchFamily="34" charset="0"/>
          </a:endParaRPr>
        </a:p>
        <a:p>
          <a:pPr marL="171450" lvl="1" indent="-171450" algn="l" defTabSz="800100">
            <a:lnSpc>
              <a:spcPct val="90000"/>
            </a:lnSpc>
            <a:spcBef>
              <a:spcPct val="0"/>
            </a:spcBef>
            <a:spcAft>
              <a:spcPct val="15000"/>
            </a:spcAft>
            <a:buChar char="•"/>
          </a:pPr>
          <a:r>
            <a:rPr lang="en-US" sz="1800" kern="1200" dirty="0">
              <a:latin typeface="Calibri" panose="020F0502020204030204" pitchFamily="34" charset="0"/>
              <a:cs typeface="Calibri" panose="020F0502020204030204" pitchFamily="34" charset="0"/>
            </a:rPr>
            <a:t>Bullet 1</a:t>
          </a:r>
          <a:endParaRPr lang="de-DE" sz="1800" kern="1200" dirty="0">
            <a:latin typeface="Calibri" panose="020F0502020204030204" pitchFamily="34" charset="0"/>
            <a:cs typeface="Calibri" panose="020F0502020204030204" pitchFamily="34" charset="0"/>
          </a:endParaRPr>
        </a:p>
        <a:p>
          <a:pPr marL="171450" lvl="1" indent="-171450" algn="l" defTabSz="800100">
            <a:lnSpc>
              <a:spcPct val="90000"/>
            </a:lnSpc>
            <a:spcBef>
              <a:spcPct val="0"/>
            </a:spcBef>
            <a:spcAft>
              <a:spcPct val="15000"/>
            </a:spcAft>
            <a:buChar char="•"/>
          </a:pPr>
          <a:r>
            <a:rPr lang="de-DE" sz="1800" kern="1200" dirty="0">
              <a:latin typeface="Calibri" panose="020F0502020204030204" pitchFamily="34" charset="0"/>
              <a:cs typeface="Calibri" panose="020F0502020204030204" pitchFamily="34" charset="0"/>
            </a:rPr>
            <a:t>Bullet 2</a:t>
          </a:r>
        </a:p>
      </dsp:txBody>
      <dsp:txXfrm rot="5400000">
        <a:off x="6365" y="611970"/>
        <a:ext cx="2869266" cy="1835914"/>
      </dsp:txXfrm>
    </dsp:sp>
    <dsp:sp modelId="{32C5A92E-6BF7-4147-8D3B-45A0624571ED}">
      <dsp:nvSpPr>
        <dsp:cNvPr id="0" name=""/>
        <dsp:cNvSpPr/>
      </dsp:nvSpPr>
      <dsp:spPr>
        <a:xfrm rot="16200000">
          <a:off x="2779300" y="95294"/>
          <a:ext cx="3059856" cy="2869266"/>
        </a:xfrm>
        <a:prstGeom prst="flowChartManualOperation">
          <a:avLst/>
        </a:prstGeom>
        <a:solidFill>
          <a:schemeClr val="accent1">
            <a:alpha val="90000"/>
            <a:hueOff val="0"/>
            <a:satOff val="0"/>
            <a:lumOff val="0"/>
            <a:alphaOff val="-13333"/>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8000" tIns="0" rIns="108000" bIns="0" numCol="1" spcCol="1270" anchor="t" anchorCtr="0">
          <a:noAutofit/>
        </a:bodyPr>
        <a:lstStyle/>
        <a:p>
          <a:pPr marL="0" lvl="0" indent="0" algn="l" defTabSz="800100">
            <a:lnSpc>
              <a:spcPct val="90000"/>
            </a:lnSpc>
            <a:spcBef>
              <a:spcPct val="0"/>
            </a:spcBef>
            <a:spcAft>
              <a:spcPct val="35000"/>
            </a:spcAft>
            <a:buNone/>
          </a:pPr>
          <a:endParaRPr lang="de-DE" sz="1800" b="0" kern="1200" dirty="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de-DE" sz="1800" b="0" kern="1200" dirty="0">
              <a:latin typeface="Calibri" panose="020F0502020204030204" pitchFamily="34" charset="0"/>
              <a:cs typeface="Calibri" panose="020F0502020204030204" pitchFamily="34" charset="0"/>
            </a:rPr>
            <a:t>Text Phase 2</a:t>
          </a:r>
          <a:br>
            <a:rPr lang="de-DE" sz="1800" b="0" kern="1200" dirty="0">
              <a:latin typeface="Calibri" panose="020F0502020204030204" pitchFamily="34" charset="0"/>
              <a:cs typeface="Calibri" panose="020F0502020204030204" pitchFamily="34" charset="0"/>
            </a:rPr>
          </a:br>
          <a:endParaRPr lang="de-DE" sz="1800" b="0" kern="1200" dirty="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de-DE" sz="1800" kern="1200" dirty="0" err="1">
              <a:latin typeface="Calibri" panose="020F0502020204030204" pitchFamily="34" charset="0"/>
              <a:cs typeface="Calibri" panose="020F0502020204030204" pitchFamily="34" charset="0"/>
            </a:rPr>
            <a:t>text</a:t>
          </a:r>
          <a:endParaRPr lang="de-DE" sz="1800" kern="1200" dirty="0">
            <a:latin typeface="Calibri" panose="020F0502020204030204" pitchFamily="34" charset="0"/>
            <a:cs typeface="Calibri" panose="020F0502020204030204" pitchFamily="34" charset="0"/>
          </a:endParaRPr>
        </a:p>
      </dsp:txBody>
      <dsp:txXfrm rot="5400000">
        <a:off x="2874595" y="611970"/>
        <a:ext cx="2869266" cy="1835914"/>
      </dsp:txXfrm>
    </dsp:sp>
    <dsp:sp modelId="{0D7987FC-DBC8-4B03-95AC-7CE716B69BC3}">
      <dsp:nvSpPr>
        <dsp:cNvPr id="0" name=""/>
        <dsp:cNvSpPr/>
      </dsp:nvSpPr>
      <dsp:spPr>
        <a:xfrm rot="16200000">
          <a:off x="5647663" y="95294"/>
          <a:ext cx="3059856" cy="2869266"/>
        </a:xfrm>
        <a:prstGeom prst="flowChartManualOperation">
          <a:avLst/>
        </a:prstGeom>
        <a:solidFill>
          <a:schemeClr val="accent1">
            <a:alpha val="90000"/>
            <a:hueOff val="0"/>
            <a:satOff val="0"/>
            <a:lumOff val="0"/>
            <a:alphaOff val="-26667"/>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8000" tIns="0" rIns="108000" bIns="0" numCol="1" spcCol="1270" anchor="t" anchorCtr="0">
          <a:noAutofit/>
        </a:bodyPr>
        <a:lstStyle/>
        <a:p>
          <a:pPr marL="0" lvl="0" indent="0" algn="ctr" defTabSz="800100">
            <a:lnSpc>
              <a:spcPct val="90000"/>
            </a:lnSpc>
            <a:spcBef>
              <a:spcPct val="0"/>
            </a:spcBef>
            <a:spcAft>
              <a:spcPct val="35000"/>
            </a:spcAft>
            <a:buNone/>
          </a:pPr>
          <a:endParaRPr lang="de-DE" sz="1800" kern="1200" dirty="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de-DE" sz="1800" b="0" kern="1200" dirty="0">
              <a:latin typeface="Calibri" panose="020F0502020204030204" pitchFamily="34" charset="0"/>
              <a:cs typeface="Calibri" panose="020F0502020204030204" pitchFamily="34" charset="0"/>
            </a:rPr>
            <a:t>Text Phase 3</a:t>
          </a:r>
          <a:br>
            <a:rPr lang="de-DE" sz="1800" b="0" kern="1200" dirty="0">
              <a:latin typeface="Calibri" panose="020F0502020204030204" pitchFamily="34" charset="0"/>
              <a:cs typeface="Calibri" panose="020F0502020204030204" pitchFamily="34" charset="0"/>
            </a:rPr>
          </a:br>
          <a:endParaRPr lang="de-DE" sz="1800" b="0" kern="1200" dirty="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en-US" sz="1800" kern="1200" dirty="0">
              <a:latin typeface="Calibri" panose="020F0502020204030204" pitchFamily="34" charset="0"/>
              <a:cs typeface="Calibri" panose="020F0502020204030204" pitchFamily="34" charset="0"/>
            </a:rPr>
            <a:t>text</a:t>
          </a:r>
          <a:endParaRPr lang="de-DE" sz="1800" kern="1200" dirty="0">
            <a:latin typeface="Calibri" panose="020F0502020204030204" pitchFamily="34" charset="0"/>
            <a:cs typeface="Calibri" panose="020F0502020204030204" pitchFamily="34" charset="0"/>
          </a:endParaRPr>
        </a:p>
      </dsp:txBody>
      <dsp:txXfrm rot="5400000">
        <a:off x="5742958" y="611970"/>
        <a:ext cx="2869266" cy="1835914"/>
      </dsp:txXfrm>
    </dsp:sp>
    <dsp:sp modelId="{64FECA9A-90D8-40C5-9C04-32EF5BF4A107}">
      <dsp:nvSpPr>
        <dsp:cNvPr id="0" name=""/>
        <dsp:cNvSpPr/>
      </dsp:nvSpPr>
      <dsp:spPr>
        <a:xfrm rot="16200000">
          <a:off x="8515124" y="95294"/>
          <a:ext cx="3059856" cy="2869266"/>
        </a:xfrm>
        <a:prstGeom prst="flowChartManualOperation">
          <a:avLst/>
        </a:prstGeom>
        <a:solidFill>
          <a:schemeClr val="accent1">
            <a:alpha val="90000"/>
            <a:hueOff val="0"/>
            <a:satOff val="0"/>
            <a:lumOff val="0"/>
            <a:alphaOff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8000" tIns="0" rIns="108000" bIns="0" numCol="1" spcCol="1270" anchor="t" anchorCtr="0">
          <a:noAutofit/>
        </a:bodyPr>
        <a:lstStyle/>
        <a:p>
          <a:pPr marL="0" lvl="0" indent="0" algn="l" defTabSz="800100">
            <a:lnSpc>
              <a:spcPct val="90000"/>
            </a:lnSpc>
            <a:spcBef>
              <a:spcPct val="0"/>
            </a:spcBef>
            <a:spcAft>
              <a:spcPct val="35000"/>
            </a:spcAft>
            <a:buNone/>
          </a:pPr>
          <a:endParaRPr lang="de-DE" sz="1800" b="0" kern="1200" dirty="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de-DE" sz="1800" b="0" kern="1200" dirty="0">
              <a:latin typeface="Calibri" panose="020F0502020204030204" pitchFamily="34" charset="0"/>
              <a:cs typeface="Calibri" panose="020F0502020204030204" pitchFamily="34" charset="0"/>
            </a:rPr>
            <a:t>Text Phase 4</a:t>
          </a:r>
          <a:br>
            <a:rPr lang="de-DE" sz="1800" b="0" kern="1200" dirty="0">
              <a:latin typeface="Calibri" panose="020F0502020204030204" pitchFamily="34" charset="0"/>
              <a:cs typeface="Calibri" panose="020F0502020204030204" pitchFamily="34" charset="0"/>
            </a:rPr>
          </a:br>
          <a:endParaRPr lang="de-DE" sz="1800" b="0" kern="1200" dirty="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en-US" sz="1800" kern="1200" dirty="0">
              <a:latin typeface="Calibri" panose="020F0502020204030204" pitchFamily="34" charset="0"/>
              <a:cs typeface="Calibri" panose="020F0502020204030204" pitchFamily="34" charset="0"/>
            </a:rPr>
            <a:t>Dummy text</a:t>
          </a:r>
          <a:endParaRPr lang="de-DE" sz="1800" kern="1200" dirty="0">
            <a:latin typeface="Calibri" panose="020F0502020204030204" pitchFamily="34" charset="0"/>
            <a:cs typeface="Calibri" panose="020F0502020204030204" pitchFamily="34" charset="0"/>
          </a:endParaRPr>
        </a:p>
      </dsp:txBody>
      <dsp:txXfrm rot="5400000">
        <a:off x="8610419" y="611970"/>
        <a:ext cx="2869266" cy="18359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46486B-6465-41C1-892B-E008500AD19B}">
      <dsp:nvSpPr>
        <dsp:cNvPr id="0" name=""/>
        <dsp:cNvSpPr/>
      </dsp:nvSpPr>
      <dsp:spPr>
        <a:xfrm>
          <a:off x="-6126981" y="-937410"/>
          <a:ext cx="7293488" cy="7293488"/>
        </a:xfrm>
        <a:prstGeom prst="blockArc">
          <a:avLst>
            <a:gd name="adj1" fmla="val 18900000"/>
            <a:gd name="adj2" fmla="val 2700000"/>
            <a:gd name="adj3" fmla="val 296"/>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CD1639C-817F-4385-9B13-912372267509}">
      <dsp:nvSpPr>
        <dsp:cNvPr id="0" name=""/>
        <dsp:cNvSpPr/>
      </dsp:nvSpPr>
      <dsp:spPr>
        <a:xfrm>
          <a:off x="610504" y="416587"/>
          <a:ext cx="8685513" cy="83360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50800" rIns="50800" bIns="50800" numCol="1" spcCol="1270" anchor="ctr" anchorCtr="0">
          <a:noAutofit/>
        </a:bodyPr>
        <a:lstStyle/>
        <a:p>
          <a:pPr marL="0" lvl="0" indent="0" algn="l" defTabSz="889000">
            <a:lnSpc>
              <a:spcPct val="90000"/>
            </a:lnSpc>
            <a:spcBef>
              <a:spcPct val="0"/>
            </a:spcBef>
            <a:spcAft>
              <a:spcPct val="35000"/>
            </a:spcAft>
            <a:buNone/>
          </a:pPr>
          <a:r>
            <a:rPr lang="es-ES" sz="2000" kern="1200" dirty="0" err="1"/>
            <a:t>Public</a:t>
          </a:r>
          <a:r>
            <a:rPr lang="es-ES" sz="2000" kern="1200" dirty="0"/>
            <a:t> </a:t>
          </a:r>
          <a:r>
            <a:rPr lang="es-ES" sz="2000" kern="1200" dirty="0" err="1"/>
            <a:t>consultation</a:t>
          </a:r>
          <a:r>
            <a:rPr lang="es-ES" sz="2000" kern="1200" dirty="0"/>
            <a:t>: </a:t>
          </a:r>
          <a:r>
            <a:rPr lang="es-ES" sz="2000" kern="1200" dirty="0" err="1"/>
            <a:t>ended</a:t>
          </a:r>
          <a:r>
            <a:rPr lang="es-ES" sz="2000" kern="1200" dirty="0"/>
            <a:t> (46 responses)</a:t>
          </a:r>
          <a:endParaRPr lang="en-GB" sz="2000" kern="1200" dirty="0"/>
        </a:p>
      </dsp:txBody>
      <dsp:txXfrm>
        <a:off x="610504" y="416587"/>
        <a:ext cx="8685513" cy="833607"/>
      </dsp:txXfrm>
    </dsp:sp>
    <dsp:sp modelId="{E812B86E-80C5-49A3-96E7-C97620839C80}">
      <dsp:nvSpPr>
        <dsp:cNvPr id="0" name=""/>
        <dsp:cNvSpPr/>
      </dsp:nvSpPr>
      <dsp:spPr>
        <a:xfrm>
          <a:off x="89500" y="312386"/>
          <a:ext cx="1042009" cy="104200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96C6F40-7EB4-4C53-BC1B-1E5E5CD65655}">
      <dsp:nvSpPr>
        <dsp:cNvPr id="0" name=""/>
        <dsp:cNvSpPr/>
      </dsp:nvSpPr>
      <dsp:spPr>
        <a:xfrm>
          <a:off x="1088431" y="1667215"/>
          <a:ext cx="8207586" cy="83360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50800" rIns="50800" bIns="50800" numCol="1" spcCol="1270" anchor="ctr" anchorCtr="0">
          <a:noAutofit/>
        </a:bodyPr>
        <a:lstStyle/>
        <a:p>
          <a:pPr marL="0" lvl="0" indent="0" algn="l" defTabSz="889000">
            <a:lnSpc>
              <a:spcPct val="90000"/>
            </a:lnSpc>
            <a:spcBef>
              <a:spcPct val="0"/>
            </a:spcBef>
            <a:spcAft>
              <a:spcPct val="35000"/>
            </a:spcAft>
            <a:buNone/>
          </a:pPr>
          <a:r>
            <a:rPr lang="es-ES" sz="2000" kern="1200" dirty="0"/>
            <a:t>Next Consultative </a:t>
          </a:r>
          <a:r>
            <a:rPr lang="es-ES" sz="2000" kern="1200" dirty="0" err="1"/>
            <a:t>Group</a:t>
          </a:r>
          <a:r>
            <a:rPr lang="es-ES" sz="2000" kern="1200" dirty="0"/>
            <a:t> meeting: 5 </a:t>
          </a:r>
          <a:r>
            <a:rPr lang="es-ES" sz="2000" kern="1200" dirty="0" err="1"/>
            <a:t>November</a:t>
          </a:r>
          <a:r>
            <a:rPr lang="es-ES" sz="2000" kern="1200" dirty="0"/>
            <a:t> (</a:t>
          </a:r>
          <a:r>
            <a:rPr lang="es-ES" sz="2000" kern="1200" dirty="0" err="1"/>
            <a:t>presentation</a:t>
          </a:r>
          <a:r>
            <a:rPr lang="es-ES" sz="2000" kern="1200" dirty="0"/>
            <a:t> </a:t>
          </a:r>
          <a:r>
            <a:rPr lang="es-ES" sz="2000" kern="1200" dirty="0" err="1"/>
            <a:t>of</a:t>
          </a:r>
          <a:r>
            <a:rPr lang="es-ES" sz="2000" kern="1200" dirty="0"/>
            <a:t> </a:t>
          </a:r>
          <a:r>
            <a:rPr lang="es-ES" sz="2000" kern="1200" dirty="0" err="1"/>
            <a:t>some</a:t>
          </a:r>
          <a:r>
            <a:rPr lang="es-ES" sz="2000" kern="1200" dirty="0"/>
            <a:t> </a:t>
          </a:r>
          <a:r>
            <a:rPr lang="en-GB" sz="2000" kern="1200" noProof="0" dirty="0"/>
            <a:t>quantitative</a:t>
          </a:r>
          <a:r>
            <a:rPr lang="es-ES" sz="2000" kern="1200" dirty="0"/>
            <a:t> </a:t>
          </a:r>
          <a:r>
            <a:rPr lang="es-ES" sz="2000" kern="1200" dirty="0" err="1"/>
            <a:t>results</a:t>
          </a:r>
          <a:r>
            <a:rPr lang="es-ES" sz="2000" kern="1200" dirty="0"/>
            <a:t> and </a:t>
          </a:r>
          <a:r>
            <a:rPr lang="es-ES" sz="2000" kern="1200" dirty="0" err="1"/>
            <a:t>publication</a:t>
          </a:r>
          <a:r>
            <a:rPr lang="es-ES" sz="2000" kern="1200" dirty="0"/>
            <a:t> </a:t>
          </a:r>
          <a:r>
            <a:rPr lang="es-ES" sz="2000" kern="1200" dirty="0" err="1"/>
            <a:t>of</a:t>
          </a:r>
          <a:r>
            <a:rPr lang="es-ES" sz="2000" kern="1200" dirty="0"/>
            <a:t> </a:t>
          </a:r>
          <a:r>
            <a:rPr lang="es-ES" sz="2000" kern="1200" dirty="0" err="1"/>
            <a:t>the</a:t>
          </a:r>
          <a:r>
            <a:rPr lang="es-ES" sz="2000" kern="1200" dirty="0"/>
            <a:t> </a:t>
          </a:r>
          <a:r>
            <a:rPr lang="es-ES" sz="2000" kern="1200" dirty="0" err="1"/>
            <a:t>presentation</a:t>
          </a:r>
          <a:r>
            <a:rPr lang="es-ES" sz="2000" kern="1200" dirty="0"/>
            <a:t>)</a:t>
          </a:r>
          <a:endParaRPr lang="en-GB" sz="2000" kern="1200" dirty="0"/>
        </a:p>
      </dsp:txBody>
      <dsp:txXfrm>
        <a:off x="1088431" y="1667215"/>
        <a:ext cx="8207586" cy="833607"/>
      </dsp:txXfrm>
    </dsp:sp>
    <dsp:sp modelId="{D426A465-8352-4006-AF0C-1DE2012B80D2}">
      <dsp:nvSpPr>
        <dsp:cNvPr id="0" name=""/>
        <dsp:cNvSpPr/>
      </dsp:nvSpPr>
      <dsp:spPr>
        <a:xfrm>
          <a:off x="567426" y="1563014"/>
          <a:ext cx="1042009" cy="104200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DB831AB-5047-4C7E-B3D4-A5CD15F024A2}">
      <dsp:nvSpPr>
        <dsp:cNvPr id="0" name=""/>
        <dsp:cNvSpPr/>
      </dsp:nvSpPr>
      <dsp:spPr>
        <a:xfrm>
          <a:off x="1088431" y="2917843"/>
          <a:ext cx="8207586" cy="83360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50800" rIns="50800" bIns="50800" numCol="1" spcCol="1270" anchor="ctr" anchorCtr="0">
          <a:noAutofit/>
        </a:bodyPr>
        <a:lstStyle/>
        <a:p>
          <a:pPr marL="0" lvl="0" indent="0" algn="l" defTabSz="889000">
            <a:lnSpc>
              <a:spcPct val="90000"/>
            </a:lnSpc>
            <a:spcBef>
              <a:spcPct val="0"/>
            </a:spcBef>
            <a:spcAft>
              <a:spcPct val="35000"/>
            </a:spcAft>
            <a:buNone/>
          </a:pPr>
          <a:r>
            <a:rPr lang="es-ES" sz="2000" kern="1200" dirty="0"/>
            <a:t>Date </a:t>
          </a:r>
          <a:r>
            <a:rPr lang="es-ES" sz="2000" kern="1200" dirty="0" err="1"/>
            <a:t>to</a:t>
          </a:r>
          <a:r>
            <a:rPr lang="es-ES" sz="2000" kern="1200" dirty="0"/>
            <a:t> </a:t>
          </a:r>
          <a:r>
            <a:rPr lang="es-ES" sz="2000" kern="1200" dirty="0" err="1"/>
            <a:t>deliver</a:t>
          </a:r>
          <a:r>
            <a:rPr lang="es-ES" sz="2000" kern="1200" dirty="0"/>
            <a:t> </a:t>
          </a:r>
          <a:r>
            <a:rPr lang="es-ES" sz="2000" kern="1200" dirty="0" err="1"/>
            <a:t>the</a:t>
          </a:r>
          <a:r>
            <a:rPr lang="es-ES" sz="2000" kern="1200" dirty="0"/>
            <a:t> BZR: </a:t>
          </a:r>
          <a:r>
            <a:rPr lang="es-ES" sz="2000" kern="1200" dirty="0" err="1"/>
            <a:t>December</a:t>
          </a:r>
          <a:r>
            <a:rPr lang="es-ES" sz="2000" kern="1200" dirty="0"/>
            <a:t> 2024 (</a:t>
          </a:r>
          <a:r>
            <a:rPr lang="es-ES" sz="2000" kern="1200" dirty="0" err="1"/>
            <a:t>both</a:t>
          </a:r>
          <a:r>
            <a:rPr lang="es-ES" sz="2000" kern="1200" dirty="0"/>
            <a:t> </a:t>
          </a:r>
          <a:r>
            <a:rPr lang="es-ES" sz="2000" kern="1200" dirty="0" err="1"/>
            <a:t>regions</a:t>
          </a:r>
          <a:r>
            <a:rPr lang="es-ES" sz="2000" kern="1200" dirty="0"/>
            <a:t>)</a:t>
          </a:r>
        </a:p>
      </dsp:txBody>
      <dsp:txXfrm>
        <a:off x="1088431" y="2917843"/>
        <a:ext cx="8207586" cy="833607"/>
      </dsp:txXfrm>
    </dsp:sp>
    <dsp:sp modelId="{97BD7A1B-33E2-4634-B337-8ECC8DD38241}">
      <dsp:nvSpPr>
        <dsp:cNvPr id="0" name=""/>
        <dsp:cNvSpPr/>
      </dsp:nvSpPr>
      <dsp:spPr>
        <a:xfrm>
          <a:off x="567426" y="2813642"/>
          <a:ext cx="1042009" cy="104200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E5302CB-9F1A-41AB-A3A1-2299F8C468EE}">
      <dsp:nvSpPr>
        <dsp:cNvPr id="0" name=""/>
        <dsp:cNvSpPr/>
      </dsp:nvSpPr>
      <dsp:spPr>
        <a:xfrm>
          <a:off x="610504" y="4168472"/>
          <a:ext cx="8685513" cy="83360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50800" rIns="50800" bIns="50800" numCol="1" spcCol="1270" anchor="ctr" anchorCtr="0">
          <a:noAutofit/>
        </a:bodyPr>
        <a:lstStyle/>
        <a:p>
          <a:pPr marL="0" lvl="0" indent="0" algn="l" defTabSz="889000">
            <a:lnSpc>
              <a:spcPct val="90000"/>
            </a:lnSpc>
            <a:spcBef>
              <a:spcPct val="0"/>
            </a:spcBef>
            <a:spcAft>
              <a:spcPct val="35000"/>
            </a:spcAft>
            <a:buNone/>
          </a:pPr>
          <a:r>
            <a:rPr lang="es-ES" sz="2000" kern="1200" dirty="0" err="1"/>
            <a:t>Public</a:t>
          </a:r>
          <a:r>
            <a:rPr lang="es-ES" sz="2000" kern="1200" dirty="0"/>
            <a:t> </a:t>
          </a:r>
          <a:r>
            <a:rPr lang="es-ES" sz="2000" kern="1200" dirty="0" err="1"/>
            <a:t>webinar</a:t>
          </a:r>
          <a:r>
            <a:rPr lang="es-ES" sz="2000" kern="1200" dirty="0"/>
            <a:t> </a:t>
          </a:r>
          <a:r>
            <a:rPr lang="es-ES" sz="2000" kern="1200" dirty="0" err="1"/>
            <a:t>to</a:t>
          </a:r>
          <a:r>
            <a:rPr lang="es-ES" sz="2000" kern="1200" dirty="0"/>
            <a:t> </a:t>
          </a:r>
          <a:r>
            <a:rPr lang="es-ES" sz="2000" kern="1200" dirty="0" err="1"/>
            <a:t>present</a:t>
          </a:r>
          <a:r>
            <a:rPr lang="es-ES" sz="2000" kern="1200" dirty="0"/>
            <a:t> </a:t>
          </a:r>
          <a:r>
            <a:rPr lang="es-ES" sz="2000" kern="1200" dirty="0" err="1"/>
            <a:t>results</a:t>
          </a:r>
          <a:r>
            <a:rPr lang="es-ES" sz="2000" kern="1200" dirty="0"/>
            <a:t>: End </a:t>
          </a:r>
          <a:r>
            <a:rPr lang="es-ES" sz="2000" kern="1200" dirty="0" err="1"/>
            <a:t>December</a:t>
          </a:r>
          <a:r>
            <a:rPr lang="es-ES" sz="2000" kern="1200" dirty="0"/>
            <a:t> 24  </a:t>
          </a:r>
          <a:endParaRPr lang="en-GB" sz="2000" kern="1200" dirty="0"/>
        </a:p>
      </dsp:txBody>
      <dsp:txXfrm>
        <a:off x="610504" y="4168472"/>
        <a:ext cx="8685513" cy="833607"/>
      </dsp:txXfrm>
    </dsp:sp>
    <dsp:sp modelId="{512BCE93-35B9-4CCA-B196-5FA51B76C1E8}">
      <dsp:nvSpPr>
        <dsp:cNvPr id="0" name=""/>
        <dsp:cNvSpPr/>
      </dsp:nvSpPr>
      <dsp:spPr>
        <a:xfrm>
          <a:off x="89500" y="4064271"/>
          <a:ext cx="1042009" cy="104200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BDAC4D7-E809-3C42-8861-7253F4E2F86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6605ABE4-7D4C-EB44-877F-96C2F4B4655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55A7DDC-5DB1-6244-9F79-DA6A8A626651}" type="datetimeFigureOut">
              <a:rPr lang="en-GB" smtClean="0"/>
              <a:t>02/10/2024</a:t>
            </a:fld>
            <a:endParaRPr lang="en-GB"/>
          </a:p>
        </p:txBody>
      </p:sp>
      <p:sp>
        <p:nvSpPr>
          <p:cNvPr id="4" name="Footer Placeholder 3">
            <a:extLst>
              <a:ext uri="{FF2B5EF4-FFF2-40B4-BE49-F238E27FC236}">
                <a16:creationId xmlns:a16="http://schemas.microsoft.com/office/drawing/2014/main" id="{49D3555D-255B-734E-9D75-8A5DABF465A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3BF88CAD-A74E-4D49-B670-8C8BEAA6E9A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4B0514D-EA06-A748-83B4-912498E611A8}" type="slidenum">
              <a:rPr lang="en-GB" smtClean="0"/>
              <a:t>‹#›</a:t>
            </a:fld>
            <a:endParaRPr lang="en-GB"/>
          </a:p>
        </p:txBody>
      </p:sp>
    </p:spTree>
    <p:extLst>
      <p:ext uri="{BB962C8B-B14F-4D97-AF65-F5344CB8AC3E}">
        <p14:creationId xmlns:p14="http://schemas.microsoft.com/office/powerpoint/2010/main" val="40262260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59A86B-9331-47F8-9CB8-30AFD1F6D4A5}" type="datetimeFigureOut">
              <a:rPr lang="de-DE" smtClean="0"/>
              <a:t>02.10.2024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7DFC0B-81FF-47CA-B58A-4F5611807459}" type="slidenum">
              <a:rPr lang="de-DE" smtClean="0"/>
              <a:t>‹#›</a:t>
            </a:fld>
            <a:endParaRPr lang="de-DE"/>
          </a:p>
        </p:txBody>
      </p:sp>
    </p:spTree>
    <p:extLst>
      <p:ext uri="{BB962C8B-B14F-4D97-AF65-F5344CB8AC3E}">
        <p14:creationId xmlns:p14="http://schemas.microsoft.com/office/powerpoint/2010/main" val="278019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2.xml"/></Relationships>
</file>

<file path=ppt/slideLayouts/_rels/slideLayout1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12.xml"/></Relationships>
</file>

<file path=ppt/slideLayouts/_rels/slideLayout1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Master" Target="../slideMasters/slideMaster1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NTSO-E cover">
    <p:spTree>
      <p:nvGrpSpPr>
        <p:cNvPr id="1" name=""/>
        <p:cNvGrpSpPr/>
        <p:nvPr/>
      </p:nvGrpSpPr>
      <p:grpSpPr>
        <a:xfrm>
          <a:off x="0" y="0"/>
          <a:ext cx="0" cy="0"/>
          <a:chOff x="0" y="0"/>
          <a:chExt cx="0" cy="0"/>
        </a:xfrm>
      </p:grpSpPr>
      <p:sp>
        <p:nvSpPr>
          <p:cNvPr id="7" name="Titel 3">
            <a:extLst>
              <a:ext uri="{FF2B5EF4-FFF2-40B4-BE49-F238E27FC236}">
                <a16:creationId xmlns:a16="http://schemas.microsoft.com/office/drawing/2014/main" id="{E3217584-8D20-4380-BB01-BE1908521D8B}"/>
              </a:ext>
            </a:extLst>
          </p:cNvPr>
          <p:cNvSpPr>
            <a:spLocks noGrp="1"/>
          </p:cNvSpPr>
          <p:nvPr>
            <p:ph type="title" hasCustomPrompt="1"/>
          </p:nvPr>
        </p:nvSpPr>
        <p:spPr>
          <a:xfrm>
            <a:off x="672001" y="440669"/>
            <a:ext cx="11281639" cy="825489"/>
          </a:xfrm>
          <a:prstGeom prst="rect">
            <a:avLst/>
          </a:prstGeom>
        </p:spPr>
        <p:txBody>
          <a:bodyPr anchor="b"/>
          <a:lstStyle>
            <a:lvl1pPr>
              <a:lnSpc>
                <a:spcPts val="3200"/>
              </a:lnSpc>
              <a:defRPr sz="3000" b="1">
                <a:solidFill>
                  <a:srgbClr val="0F218B"/>
                </a:solidFill>
                <a:latin typeface="Calibri" panose="020F0502020204030204" pitchFamily="34" charset="0"/>
                <a:cs typeface="Calibri" panose="020F0502020204030204" pitchFamily="34" charset="0"/>
              </a:defRPr>
            </a:lvl1pPr>
          </a:lstStyle>
          <a:p>
            <a:r>
              <a:rPr lang="de-DE" dirty="0"/>
              <a:t>Title ENTSO-E PowerPoint-</a:t>
            </a:r>
            <a:r>
              <a:rPr lang="de-DE" dirty="0" err="1"/>
              <a:t>Presentation</a:t>
            </a:r>
            <a:br>
              <a:rPr lang="de-DE" dirty="0"/>
            </a:br>
            <a:r>
              <a:rPr lang="de-DE" dirty="0" err="1"/>
              <a:t>may</a:t>
            </a:r>
            <a:r>
              <a:rPr lang="de-DE" dirty="0"/>
              <a:t> </a:t>
            </a:r>
            <a:r>
              <a:rPr lang="de-DE" dirty="0" err="1"/>
              <a:t>expand</a:t>
            </a:r>
            <a:r>
              <a:rPr lang="de-DE" dirty="0"/>
              <a:t> </a:t>
            </a:r>
            <a:r>
              <a:rPr lang="de-DE" dirty="0" err="1"/>
              <a:t>over</a:t>
            </a:r>
            <a:r>
              <a:rPr lang="de-DE" dirty="0"/>
              <a:t> </a:t>
            </a:r>
            <a:r>
              <a:rPr lang="de-DE" dirty="0" err="1"/>
              <a:t>two</a:t>
            </a:r>
            <a:r>
              <a:rPr lang="de-DE" dirty="0"/>
              <a:t> </a:t>
            </a:r>
            <a:r>
              <a:rPr lang="de-DE" dirty="0" err="1"/>
              <a:t>lines</a:t>
            </a:r>
            <a:r>
              <a:rPr lang="de-DE" dirty="0"/>
              <a:t>, </a:t>
            </a:r>
            <a:r>
              <a:rPr lang="de-DE" dirty="0" err="1"/>
              <a:t>click</a:t>
            </a:r>
            <a:r>
              <a:rPr lang="de-DE" dirty="0"/>
              <a:t> </a:t>
            </a:r>
            <a:r>
              <a:rPr lang="de-DE" dirty="0" err="1"/>
              <a:t>to</a:t>
            </a:r>
            <a:r>
              <a:rPr lang="de-DE" dirty="0"/>
              <a:t> </a:t>
            </a:r>
            <a:r>
              <a:rPr lang="de-DE" dirty="0" err="1"/>
              <a:t>edit</a:t>
            </a:r>
            <a:endParaRPr lang="de-DE" dirty="0"/>
          </a:p>
        </p:txBody>
      </p:sp>
      <p:sp>
        <p:nvSpPr>
          <p:cNvPr id="9" name="Textplatzhalter 7">
            <a:extLst>
              <a:ext uri="{FF2B5EF4-FFF2-40B4-BE49-F238E27FC236}">
                <a16:creationId xmlns:a16="http://schemas.microsoft.com/office/drawing/2014/main" id="{6C648BC7-A18A-4A39-805B-D1DC80B0E96D}"/>
              </a:ext>
            </a:extLst>
          </p:cNvPr>
          <p:cNvSpPr>
            <a:spLocks noGrp="1"/>
          </p:cNvSpPr>
          <p:nvPr>
            <p:ph type="body" sz="quarter" idx="12" hasCustomPrompt="1"/>
          </p:nvPr>
        </p:nvSpPr>
        <p:spPr>
          <a:xfrm>
            <a:off x="672001" y="1451044"/>
            <a:ext cx="11281639" cy="465789"/>
          </a:xfrm>
          <a:prstGeom prst="rect">
            <a:avLst/>
          </a:prstGeom>
        </p:spPr>
        <p:txBody>
          <a:bodyPr>
            <a:normAutofit/>
          </a:bodyPr>
          <a:lstStyle>
            <a:lvl1pPr marL="0" indent="0">
              <a:lnSpc>
                <a:spcPts val="2600"/>
              </a:lnSpc>
              <a:spcBef>
                <a:spcPts val="0"/>
              </a:spcBef>
              <a:buNone/>
              <a:defRPr sz="2000" b="0" i="0">
                <a:solidFill>
                  <a:srgbClr val="00947F"/>
                </a:solidFill>
                <a:latin typeface="Calibri" panose="020F0502020204030204" pitchFamily="34" charset="0"/>
                <a:cs typeface="Calibri" panose="020F0502020204030204" pitchFamily="34" charset="0"/>
              </a:defRPr>
            </a:lvl1pPr>
            <a:lvl2pPr marL="457200" indent="0">
              <a:lnSpc>
                <a:spcPts val="2600"/>
              </a:lnSpc>
              <a:buNone/>
              <a:defRPr/>
            </a:lvl2pPr>
            <a:lvl3pPr marL="914400" indent="0">
              <a:buNone/>
              <a:defRPr/>
            </a:lvl3pPr>
          </a:lstStyle>
          <a:p>
            <a:pPr lvl="0"/>
            <a:r>
              <a:rPr lang="de-DE" dirty="0"/>
              <a:t>Subheadline, </a:t>
            </a:r>
            <a:r>
              <a:rPr lang="de-DE" dirty="0" err="1"/>
              <a:t>click</a:t>
            </a:r>
            <a:r>
              <a:rPr lang="de-DE" dirty="0"/>
              <a:t> </a:t>
            </a:r>
            <a:r>
              <a:rPr lang="de-DE" dirty="0" err="1"/>
              <a:t>to</a:t>
            </a:r>
            <a:r>
              <a:rPr lang="de-DE" dirty="0"/>
              <a:t> </a:t>
            </a:r>
            <a:r>
              <a:rPr lang="de-DE" dirty="0" err="1"/>
              <a:t>edit</a:t>
            </a:r>
            <a:r>
              <a:rPr lang="de-DE" dirty="0"/>
              <a:t>. Change </a:t>
            </a:r>
            <a:r>
              <a:rPr lang="de-DE" dirty="0" err="1"/>
              <a:t>picture</a:t>
            </a:r>
            <a:r>
              <a:rPr lang="de-DE" dirty="0"/>
              <a:t> in View &gt; Slide Master &gt; Slide Master 1</a:t>
            </a:r>
          </a:p>
        </p:txBody>
      </p:sp>
      <p:sp>
        <p:nvSpPr>
          <p:cNvPr id="10" name="Rechteck 1">
            <a:extLst>
              <a:ext uri="{FF2B5EF4-FFF2-40B4-BE49-F238E27FC236}">
                <a16:creationId xmlns:a16="http://schemas.microsoft.com/office/drawing/2014/main" id="{A331ABB7-B6F3-4D26-B61C-EFA0A39BA0A8}"/>
              </a:ext>
            </a:extLst>
          </p:cNvPr>
          <p:cNvSpPr/>
          <p:nvPr userDrawn="1"/>
        </p:nvSpPr>
        <p:spPr>
          <a:xfrm flipH="1">
            <a:off x="480001" y="432000"/>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Tree>
    <p:extLst>
      <p:ext uri="{BB962C8B-B14F-4D97-AF65-F5344CB8AC3E}">
        <p14:creationId xmlns:p14="http://schemas.microsoft.com/office/powerpoint/2010/main" val="1672557323"/>
      </p:ext>
    </p:extLst>
  </p:cSld>
  <p:clrMapOvr>
    <a:masterClrMapping/>
  </p:clrMapOvr>
  <p:extLst>
    <p:ext uri="{DCECCB84-F9BA-43D5-87BE-67443E8EF086}">
      <p15:sldGuideLst xmlns:p15="http://schemas.microsoft.com/office/powerpoint/2012/main">
        <p15:guide id="1" orient="horz" pos="300">
          <p15:clr>
            <a:srgbClr val="FBAE40"/>
          </p15:clr>
        </p15:guide>
        <p15:guide id="2" orient="horz" pos="1956">
          <p15:clr>
            <a:srgbClr val="FBAE40"/>
          </p15:clr>
        </p15:guide>
        <p15:guide id="4" pos="3659">
          <p15:clr>
            <a:srgbClr val="A4A3A4"/>
          </p15:clr>
        </p15:guide>
        <p15:guide id="5" orient="horz" pos="1865">
          <p15:clr>
            <a:srgbClr val="A4A3A4"/>
          </p15:clr>
        </p15:guide>
        <p15:guide id="6" orient="horz" pos="391">
          <p15:clr>
            <a:srgbClr val="A4A3A4"/>
          </p15:clr>
        </p15:guide>
        <p15:guide id="7" orient="horz" pos="1003">
          <p15:clr>
            <a:srgbClr val="A4A3A4"/>
          </p15:clr>
        </p15:guide>
        <p15:guide id="8" orient="horz" pos="913">
          <p15:clr>
            <a:srgbClr val="A4A3A4"/>
          </p15:clr>
        </p15:guide>
        <p15:guide id="9" pos="181">
          <p15:clr>
            <a:srgbClr val="A4A3A4"/>
          </p15:clr>
        </p15:guide>
        <p15:guide id="10"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TSO-E cover">
    <p:spTree>
      <p:nvGrpSpPr>
        <p:cNvPr id="1" name=""/>
        <p:cNvGrpSpPr/>
        <p:nvPr/>
      </p:nvGrpSpPr>
      <p:grpSpPr>
        <a:xfrm>
          <a:off x="0" y="0"/>
          <a:ext cx="0" cy="0"/>
          <a:chOff x="0" y="0"/>
          <a:chExt cx="0" cy="0"/>
        </a:xfrm>
      </p:grpSpPr>
      <p:sp>
        <p:nvSpPr>
          <p:cNvPr id="6" name="Titel 3">
            <a:extLst>
              <a:ext uri="{FF2B5EF4-FFF2-40B4-BE49-F238E27FC236}">
                <a16:creationId xmlns:a16="http://schemas.microsoft.com/office/drawing/2014/main" id="{909A6C70-AEE2-4209-B32F-485DE1E4E030}"/>
              </a:ext>
            </a:extLst>
          </p:cNvPr>
          <p:cNvSpPr>
            <a:spLocks noGrp="1"/>
          </p:cNvSpPr>
          <p:nvPr>
            <p:ph type="title" hasCustomPrompt="1"/>
          </p:nvPr>
        </p:nvSpPr>
        <p:spPr>
          <a:xfrm>
            <a:off x="672001" y="440669"/>
            <a:ext cx="11281639" cy="825489"/>
          </a:xfrm>
          <a:prstGeom prst="rect">
            <a:avLst/>
          </a:prstGeom>
        </p:spPr>
        <p:txBody>
          <a:bodyPr anchor="b"/>
          <a:lstStyle>
            <a:lvl1pPr>
              <a:lnSpc>
                <a:spcPts val="3200"/>
              </a:lnSpc>
              <a:defRPr sz="3000" b="1">
                <a:solidFill>
                  <a:srgbClr val="0F218B"/>
                </a:solidFill>
                <a:latin typeface="Calibri" panose="020F0502020204030204" pitchFamily="34" charset="0"/>
                <a:cs typeface="Calibri" panose="020F0502020204030204" pitchFamily="34" charset="0"/>
              </a:defRPr>
            </a:lvl1pPr>
          </a:lstStyle>
          <a:p>
            <a:r>
              <a:rPr lang="de-DE" dirty="0"/>
              <a:t>Title ENTSO-E PowerPoint-</a:t>
            </a:r>
            <a:r>
              <a:rPr lang="de-DE" dirty="0" err="1"/>
              <a:t>Presentation</a:t>
            </a:r>
            <a:br>
              <a:rPr lang="de-DE" dirty="0"/>
            </a:br>
            <a:r>
              <a:rPr lang="de-DE" dirty="0" err="1"/>
              <a:t>may</a:t>
            </a:r>
            <a:r>
              <a:rPr lang="de-DE" dirty="0"/>
              <a:t> </a:t>
            </a:r>
            <a:r>
              <a:rPr lang="de-DE" dirty="0" err="1"/>
              <a:t>expand</a:t>
            </a:r>
            <a:r>
              <a:rPr lang="de-DE" dirty="0"/>
              <a:t> </a:t>
            </a:r>
            <a:r>
              <a:rPr lang="de-DE" dirty="0" err="1"/>
              <a:t>over</a:t>
            </a:r>
            <a:r>
              <a:rPr lang="de-DE" dirty="0"/>
              <a:t> </a:t>
            </a:r>
            <a:r>
              <a:rPr lang="de-DE" dirty="0" err="1"/>
              <a:t>two</a:t>
            </a:r>
            <a:r>
              <a:rPr lang="de-DE" dirty="0"/>
              <a:t> </a:t>
            </a:r>
            <a:r>
              <a:rPr lang="de-DE" dirty="0" err="1"/>
              <a:t>lines</a:t>
            </a:r>
            <a:r>
              <a:rPr lang="de-DE" dirty="0"/>
              <a:t>, </a:t>
            </a:r>
            <a:r>
              <a:rPr lang="de-DE" dirty="0" err="1"/>
              <a:t>click</a:t>
            </a:r>
            <a:r>
              <a:rPr lang="de-DE" dirty="0"/>
              <a:t> </a:t>
            </a:r>
            <a:r>
              <a:rPr lang="de-DE" dirty="0" err="1"/>
              <a:t>to</a:t>
            </a:r>
            <a:r>
              <a:rPr lang="de-DE" dirty="0"/>
              <a:t> </a:t>
            </a:r>
            <a:r>
              <a:rPr lang="de-DE" dirty="0" err="1"/>
              <a:t>edit</a:t>
            </a:r>
            <a:endParaRPr lang="de-DE" dirty="0"/>
          </a:p>
        </p:txBody>
      </p:sp>
      <p:sp>
        <p:nvSpPr>
          <p:cNvPr id="7" name="Textplatzhalter 7">
            <a:extLst>
              <a:ext uri="{FF2B5EF4-FFF2-40B4-BE49-F238E27FC236}">
                <a16:creationId xmlns:a16="http://schemas.microsoft.com/office/drawing/2014/main" id="{B3677969-4994-472E-9C37-1D009FED4502}"/>
              </a:ext>
            </a:extLst>
          </p:cNvPr>
          <p:cNvSpPr>
            <a:spLocks noGrp="1"/>
          </p:cNvSpPr>
          <p:nvPr>
            <p:ph type="body" sz="quarter" idx="12" hasCustomPrompt="1"/>
          </p:nvPr>
        </p:nvSpPr>
        <p:spPr>
          <a:xfrm>
            <a:off x="672001" y="1451044"/>
            <a:ext cx="11281639" cy="465789"/>
          </a:xfrm>
          <a:prstGeom prst="rect">
            <a:avLst/>
          </a:prstGeom>
        </p:spPr>
        <p:txBody>
          <a:bodyPr>
            <a:normAutofit/>
          </a:bodyPr>
          <a:lstStyle>
            <a:lvl1pPr marL="0" indent="0">
              <a:lnSpc>
                <a:spcPts val="2600"/>
              </a:lnSpc>
              <a:spcBef>
                <a:spcPts val="0"/>
              </a:spcBef>
              <a:buNone/>
              <a:defRPr sz="2000" b="0" i="0">
                <a:solidFill>
                  <a:srgbClr val="009992"/>
                </a:solidFill>
                <a:latin typeface="Calibri" panose="020F0502020204030204" pitchFamily="34" charset="0"/>
                <a:cs typeface="Calibri" panose="020F0502020204030204" pitchFamily="34" charset="0"/>
              </a:defRPr>
            </a:lvl1pPr>
            <a:lvl2pPr marL="457200" indent="0">
              <a:lnSpc>
                <a:spcPts val="2600"/>
              </a:lnSpc>
              <a:buNone/>
              <a:defRPr/>
            </a:lvl2pPr>
            <a:lvl3pPr marL="914400" indent="0">
              <a:buNone/>
              <a:defRPr/>
            </a:lvl3pPr>
          </a:lstStyle>
          <a:p>
            <a:pPr lvl="0"/>
            <a:r>
              <a:rPr lang="de-DE" dirty="0"/>
              <a:t>Subheadline, </a:t>
            </a:r>
            <a:r>
              <a:rPr lang="de-DE" dirty="0" err="1"/>
              <a:t>click</a:t>
            </a:r>
            <a:r>
              <a:rPr lang="de-DE" dirty="0"/>
              <a:t> </a:t>
            </a:r>
            <a:r>
              <a:rPr lang="de-DE" dirty="0" err="1"/>
              <a:t>to</a:t>
            </a:r>
            <a:r>
              <a:rPr lang="de-DE" dirty="0"/>
              <a:t> </a:t>
            </a:r>
            <a:r>
              <a:rPr lang="de-DE" dirty="0" err="1"/>
              <a:t>edit</a:t>
            </a:r>
            <a:r>
              <a:rPr lang="de-DE" dirty="0"/>
              <a:t>. Change </a:t>
            </a:r>
            <a:r>
              <a:rPr lang="de-DE" dirty="0" err="1"/>
              <a:t>picture</a:t>
            </a:r>
            <a:r>
              <a:rPr lang="de-DE" dirty="0"/>
              <a:t> in View &gt; Slide Master &gt; Slide Master 1</a:t>
            </a:r>
          </a:p>
        </p:txBody>
      </p:sp>
      <p:sp>
        <p:nvSpPr>
          <p:cNvPr id="9" name="Rechteck 1">
            <a:extLst>
              <a:ext uri="{FF2B5EF4-FFF2-40B4-BE49-F238E27FC236}">
                <a16:creationId xmlns:a16="http://schemas.microsoft.com/office/drawing/2014/main" id="{F262D997-C2EB-4727-BCED-56D9698BCB32}"/>
              </a:ext>
            </a:extLst>
          </p:cNvPr>
          <p:cNvSpPr/>
          <p:nvPr userDrawn="1"/>
        </p:nvSpPr>
        <p:spPr>
          <a:xfrm flipH="1">
            <a:off x="480001" y="432000"/>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Tree>
    <p:extLst>
      <p:ext uri="{BB962C8B-B14F-4D97-AF65-F5344CB8AC3E}">
        <p14:creationId xmlns:p14="http://schemas.microsoft.com/office/powerpoint/2010/main" val="2027432280"/>
      </p:ext>
    </p:extLst>
  </p:cSld>
  <p:clrMapOvr>
    <a:masterClrMapping/>
  </p:clrMapOvr>
  <p:extLst>
    <p:ext uri="{DCECCB84-F9BA-43D5-87BE-67443E8EF086}">
      <p15:sldGuideLst xmlns:p15="http://schemas.microsoft.com/office/powerpoint/2012/main">
        <p15:guide id="1" orient="horz" pos="300">
          <p15:clr>
            <a:srgbClr val="FBAE40"/>
          </p15:clr>
        </p15:guide>
        <p15:guide id="2" orient="horz" pos="1956">
          <p15:clr>
            <a:srgbClr val="FBAE40"/>
          </p15:clr>
        </p15:guide>
        <p15:guide id="4" pos="3659">
          <p15:clr>
            <a:srgbClr val="A4A3A4"/>
          </p15:clr>
        </p15:guide>
        <p15:guide id="5" orient="horz" pos="1865">
          <p15:clr>
            <a:srgbClr val="A4A3A4"/>
          </p15:clr>
        </p15:guide>
        <p15:guide id="6" orient="horz" pos="391">
          <p15:clr>
            <a:srgbClr val="A4A3A4"/>
          </p15:clr>
        </p15:guide>
        <p15:guide id="7" orient="horz" pos="1003">
          <p15:clr>
            <a:srgbClr val="A4A3A4"/>
          </p15:clr>
        </p15:guide>
        <p15:guide id="8" orient="horz" pos="913">
          <p15:clr>
            <a:srgbClr val="A4A3A4"/>
          </p15:clr>
        </p15:guide>
        <p15:guide id="9" pos="181">
          <p15:clr>
            <a:srgbClr val="A4A3A4"/>
          </p15:clr>
        </p15:guide>
        <p15:guide id="10"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ENTSO-E Chapter Cover Page">
    <p:spTree>
      <p:nvGrpSpPr>
        <p:cNvPr id="1" name=""/>
        <p:cNvGrpSpPr/>
        <p:nvPr/>
      </p:nvGrpSpPr>
      <p:grpSpPr>
        <a:xfrm>
          <a:off x="0" y="0"/>
          <a:ext cx="0" cy="0"/>
          <a:chOff x="0" y="0"/>
          <a:chExt cx="0" cy="0"/>
        </a:xfrm>
      </p:grpSpPr>
      <p:sp>
        <p:nvSpPr>
          <p:cNvPr id="4" name="Titel 5">
            <a:extLst>
              <a:ext uri="{FF2B5EF4-FFF2-40B4-BE49-F238E27FC236}">
                <a16:creationId xmlns:a16="http://schemas.microsoft.com/office/drawing/2014/main" id="{0C954197-7D64-4D34-8F28-1EF6B400116D}"/>
              </a:ext>
            </a:extLst>
          </p:cNvPr>
          <p:cNvSpPr>
            <a:spLocks noGrp="1"/>
          </p:cNvSpPr>
          <p:nvPr>
            <p:ph type="title" hasCustomPrompt="1"/>
          </p:nvPr>
        </p:nvSpPr>
        <p:spPr>
          <a:xfrm>
            <a:off x="382588" y="462201"/>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dirty="0"/>
              <a:t>Headline 1</a:t>
            </a:r>
          </a:p>
        </p:txBody>
      </p:sp>
      <p:sp>
        <p:nvSpPr>
          <p:cNvPr id="5" name="Textplatzhalter 11">
            <a:extLst>
              <a:ext uri="{FF2B5EF4-FFF2-40B4-BE49-F238E27FC236}">
                <a16:creationId xmlns:a16="http://schemas.microsoft.com/office/drawing/2014/main" id="{8D6C9DB8-295B-4A24-93FC-21EEC3EFA22B}"/>
              </a:ext>
            </a:extLst>
          </p:cNvPr>
          <p:cNvSpPr>
            <a:spLocks noGrp="1"/>
          </p:cNvSpPr>
          <p:nvPr>
            <p:ph type="body" sz="quarter" idx="12" hasCustomPrompt="1"/>
          </p:nvPr>
        </p:nvSpPr>
        <p:spPr>
          <a:xfrm>
            <a:off x="382588" y="1052736"/>
            <a:ext cx="11617788" cy="442428"/>
          </a:xfrm>
          <a:prstGeom prst="rect">
            <a:avLst/>
          </a:prstGeom>
          <a:ln>
            <a:noFill/>
          </a:ln>
        </p:spPr>
        <p:txBody>
          <a:bodyPr anchor="ctr">
            <a:normAutofit/>
          </a:bodyPr>
          <a:lstStyle>
            <a:lvl1pPr marL="0" indent="0">
              <a:lnSpc>
                <a:spcPts val="2600"/>
              </a:lnSpc>
              <a:spcBef>
                <a:spcPts val="0"/>
              </a:spcBef>
              <a:buNone/>
              <a:defRPr sz="2000" b="0">
                <a:solidFill>
                  <a:srgbClr val="00947F"/>
                </a:solidFill>
                <a:latin typeface="Calibri" panose="020F0502020204030204" pitchFamily="34" charset="0"/>
                <a:cs typeface="Calibri" panose="020F0502020204030204" pitchFamily="34" charset="0"/>
              </a:defRPr>
            </a:lvl1pPr>
          </a:lstStyle>
          <a:p>
            <a:pPr lvl="0"/>
            <a:r>
              <a:rPr lang="de-DE" dirty="0"/>
              <a:t>Click </a:t>
            </a:r>
            <a:r>
              <a:rPr lang="de-DE" dirty="0" err="1"/>
              <a:t>here</a:t>
            </a:r>
            <a:r>
              <a:rPr lang="de-DE" dirty="0"/>
              <a:t> </a:t>
            </a:r>
            <a:r>
              <a:rPr lang="de-DE" dirty="0" err="1"/>
              <a:t>to</a:t>
            </a:r>
            <a:r>
              <a:rPr lang="de-DE" dirty="0"/>
              <a:t> </a:t>
            </a:r>
            <a:r>
              <a:rPr lang="de-DE" dirty="0" err="1"/>
              <a:t>edit</a:t>
            </a:r>
            <a:r>
              <a:rPr lang="de-DE" dirty="0"/>
              <a:t> Headline 2 </a:t>
            </a:r>
          </a:p>
        </p:txBody>
      </p:sp>
      <p:sp>
        <p:nvSpPr>
          <p:cNvPr id="6" name="Rechteck 1">
            <a:extLst>
              <a:ext uri="{FF2B5EF4-FFF2-40B4-BE49-F238E27FC236}">
                <a16:creationId xmlns:a16="http://schemas.microsoft.com/office/drawing/2014/main" id="{85D10C7F-02F8-4973-9189-D765EE913151}"/>
              </a:ext>
            </a:extLst>
          </p:cNvPr>
          <p:cNvSpPr/>
          <p:nvPr userDrawn="1"/>
        </p:nvSpPr>
        <p:spPr>
          <a:xfrm flipH="1">
            <a:off x="272877" y="332736"/>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solidFill>
                <a:schemeClr val="accent2"/>
              </a:solidFill>
            </a:endParaRPr>
          </a:p>
        </p:txBody>
      </p:sp>
      <p:sp>
        <p:nvSpPr>
          <p:cNvPr id="7" name="Textplatzhalter 3">
            <a:extLst>
              <a:ext uri="{FF2B5EF4-FFF2-40B4-BE49-F238E27FC236}">
                <a16:creationId xmlns:a16="http://schemas.microsoft.com/office/drawing/2014/main" id="{775BEC16-E675-4BAF-B113-35B0D486722B}"/>
              </a:ext>
            </a:extLst>
          </p:cNvPr>
          <p:cNvSpPr>
            <a:spLocks noGrp="1"/>
          </p:cNvSpPr>
          <p:nvPr>
            <p:ph type="body" sz="quarter" idx="16" hasCustomPrompt="1"/>
          </p:nvPr>
        </p:nvSpPr>
        <p:spPr>
          <a:xfrm>
            <a:off x="384111" y="1545377"/>
            <a:ext cx="11616265" cy="367709"/>
          </a:xfrm>
          <a:prstGeom prst="rect">
            <a:avLst/>
          </a:prstGeom>
        </p:spPr>
        <p:txBody>
          <a:bodyPr>
            <a:normAutofit/>
          </a:bodyPr>
          <a:lstStyle>
            <a:lvl1pPr>
              <a:defRPr sz="1800" b="1">
                <a:solidFill>
                  <a:srgbClr val="0F218B"/>
                </a:solidFill>
                <a:latin typeface="Calibri" panose="020F0502020204030204" pitchFamily="34" charset="0"/>
                <a:cs typeface="Calibri" panose="020F0502020204030204" pitchFamily="34" charset="0"/>
              </a:defRPr>
            </a:lvl1pPr>
          </a:lstStyle>
          <a:p>
            <a:pPr lvl="0"/>
            <a:r>
              <a:rPr lang="de-DE" dirty="0"/>
              <a:t>Headline 3</a:t>
            </a:r>
          </a:p>
        </p:txBody>
      </p:sp>
    </p:spTree>
    <p:extLst>
      <p:ext uri="{BB962C8B-B14F-4D97-AF65-F5344CB8AC3E}">
        <p14:creationId xmlns:p14="http://schemas.microsoft.com/office/powerpoint/2010/main" val="326323012"/>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ENTSO-E Chapter Cover Page">
    <p:spTree>
      <p:nvGrpSpPr>
        <p:cNvPr id="1" name=""/>
        <p:cNvGrpSpPr/>
        <p:nvPr/>
      </p:nvGrpSpPr>
      <p:grpSpPr>
        <a:xfrm>
          <a:off x="0" y="0"/>
          <a:ext cx="0" cy="0"/>
          <a:chOff x="0" y="0"/>
          <a:chExt cx="0" cy="0"/>
        </a:xfrm>
      </p:grpSpPr>
      <p:sp>
        <p:nvSpPr>
          <p:cNvPr id="4" name="Titel 5">
            <a:extLst>
              <a:ext uri="{FF2B5EF4-FFF2-40B4-BE49-F238E27FC236}">
                <a16:creationId xmlns:a16="http://schemas.microsoft.com/office/drawing/2014/main" id="{0C954197-7D64-4D34-8F28-1EF6B400116D}"/>
              </a:ext>
            </a:extLst>
          </p:cNvPr>
          <p:cNvSpPr>
            <a:spLocks noGrp="1"/>
          </p:cNvSpPr>
          <p:nvPr>
            <p:ph type="title" hasCustomPrompt="1"/>
          </p:nvPr>
        </p:nvSpPr>
        <p:spPr>
          <a:xfrm>
            <a:off x="285639" y="3074577"/>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dirty="0"/>
              <a:t>Chapter </a:t>
            </a:r>
            <a:r>
              <a:rPr lang="de-DE" dirty="0" err="1"/>
              <a:t>slide</a:t>
            </a:r>
            <a:endParaRPr lang="de-DE" dirty="0"/>
          </a:p>
        </p:txBody>
      </p:sp>
      <p:sp>
        <p:nvSpPr>
          <p:cNvPr id="6" name="Rechteck 1">
            <a:extLst>
              <a:ext uri="{FF2B5EF4-FFF2-40B4-BE49-F238E27FC236}">
                <a16:creationId xmlns:a16="http://schemas.microsoft.com/office/drawing/2014/main" id="{85D10C7F-02F8-4973-9189-D765EE913151}"/>
              </a:ext>
            </a:extLst>
          </p:cNvPr>
          <p:cNvSpPr/>
          <p:nvPr userDrawn="1"/>
        </p:nvSpPr>
        <p:spPr>
          <a:xfrm flipH="1">
            <a:off x="254397" y="2892810"/>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solidFill>
                <a:schemeClr val="accent2"/>
              </a:solidFill>
            </a:endParaRPr>
          </a:p>
        </p:txBody>
      </p:sp>
    </p:spTree>
    <p:extLst>
      <p:ext uri="{BB962C8B-B14F-4D97-AF65-F5344CB8AC3E}">
        <p14:creationId xmlns:p14="http://schemas.microsoft.com/office/powerpoint/2010/main" val="656199218"/>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ENTSO-E One Column">
    <p:spTree>
      <p:nvGrpSpPr>
        <p:cNvPr id="1" name=""/>
        <p:cNvGrpSpPr/>
        <p:nvPr/>
      </p:nvGrpSpPr>
      <p:grpSpPr>
        <a:xfrm>
          <a:off x="0" y="0"/>
          <a:ext cx="0" cy="0"/>
          <a:chOff x="0" y="0"/>
          <a:chExt cx="0" cy="0"/>
        </a:xfrm>
      </p:grpSpPr>
      <p:sp>
        <p:nvSpPr>
          <p:cNvPr id="13" name="Inhaltsplatzhalter 2"/>
          <p:cNvSpPr>
            <a:spLocks noGrp="1"/>
          </p:cNvSpPr>
          <p:nvPr>
            <p:ph idx="1" hasCustomPrompt="1"/>
          </p:nvPr>
        </p:nvSpPr>
        <p:spPr>
          <a:xfrm>
            <a:off x="372538" y="908720"/>
            <a:ext cx="11616268" cy="3815866"/>
          </a:xfrm>
          <a:prstGeom prst="rect">
            <a:avLst/>
          </a:prstGeom>
        </p:spPr>
        <p:txBody>
          <a:bodyPr>
            <a:normAutofit/>
          </a:bodyPr>
          <a:lstStyle>
            <a:lvl1pPr>
              <a:lnSpc>
                <a:spcPct val="90000"/>
              </a:lnSpc>
              <a:defRPr sz="1800">
                <a:latin typeface="Calibri" panose="020F0502020204030204" pitchFamily="34" charset="0"/>
                <a:cs typeface="Calibri" panose="020F0502020204030204" pitchFamily="34" charset="0"/>
              </a:defRPr>
            </a:lvl1pPr>
            <a:lvl2pPr>
              <a:lnSpc>
                <a:spcPct val="90000"/>
              </a:lnSpc>
              <a:defRPr sz="1800">
                <a:latin typeface="Calibri" panose="020F0502020204030204" pitchFamily="34" charset="0"/>
                <a:cs typeface="Calibri" panose="020F0502020204030204" pitchFamily="34" charset="0"/>
              </a:defRPr>
            </a:lvl2pPr>
            <a:lvl3pPr>
              <a:lnSpc>
                <a:spcPct val="90000"/>
              </a:lnSpc>
              <a:defRPr sz="1800">
                <a:latin typeface="Calibri" panose="020F0502020204030204" pitchFamily="34" charset="0"/>
                <a:cs typeface="Calibri" panose="020F0502020204030204" pitchFamily="34" charset="0"/>
              </a:defRPr>
            </a:lvl3pPr>
            <a:lvl4pPr>
              <a:lnSpc>
                <a:spcPct val="90000"/>
              </a:lnSpc>
              <a:defRPr sz="1800">
                <a:latin typeface="Calibri" panose="020F0502020204030204" pitchFamily="34" charset="0"/>
                <a:cs typeface="Calibri" panose="020F0502020204030204" pitchFamily="34" charset="0"/>
              </a:defRPr>
            </a:lvl4pPr>
            <a:lvl5pPr>
              <a:lnSpc>
                <a:spcPct val="90000"/>
              </a:lnSpc>
              <a:defRPr sz="1800">
                <a:latin typeface="Calibri" panose="020F0502020204030204" pitchFamily="34" charset="0"/>
                <a:cs typeface="Calibri" panose="020F0502020204030204" pitchFamily="34" charset="0"/>
              </a:defRPr>
            </a:lvl5pPr>
          </a:lstStyle>
          <a:p>
            <a:pPr lvl="0"/>
            <a:r>
              <a:rPr lang="de-DE" dirty="0"/>
              <a:t>Edit </a:t>
            </a:r>
            <a:r>
              <a:rPr lang="de-DE" dirty="0" err="1"/>
              <a:t>the</a:t>
            </a:r>
            <a:r>
              <a:rPr lang="de-DE" dirty="0"/>
              <a:t> </a:t>
            </a:r>
            <a:r>
              <a:rPr lang="de-DE" dirty="0" err="1"/>
              <a:t>text</a:t>
            </a:r>
            <a:r>
              <a:rPr lang="de-DE" dirty="0"/>
              <a:t> </a:t>
            </a:r>
            <a:r>
              <a:rPr lang="de-DE" dirty="0" err="1"/>
              <a:t>here</a:t>
            </a:r>
            <a:r>
              <a:rPr lang="de-DE" dirty="0"/>
              <a:t>; First </a:t>
            </a:r>
            <a:r>
              <a:rPr lang="de-DE" dirty="0" err="1"/>
              <a:t>level</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de-DE" dirty="0"/>
          </a:p>
        </p:txBody>
      </p:sp>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dirty="0"/>
              <a:t>Click </a:t>
            </a:r>
            <a:r>
              <a:rPr lang="de-DE" dirty="0" err="1"/>
              <a:t>here</a:t>
            </a:r>
            <a:r>
              <a:rPr lang="de-DE" dirty="0"/>
              <a:t> </a:t>
            </a:r>
            <a:r>
              <a:rPr lang="de-DE" dirty="0" err="1"/>
              <a:t>to</a:t>
            </a:r>
            <a:r>
              <a:rPr lang="de-DE" dirty="0"/>
              <a:t> </a:t>
            </a:r>
            <a:r>
              <a:rPr lang="de-DE" dirty="0" err="1"/>
              <a:t>edit</a:t>
            </a:r>
            <a:r>
              <a:rPr lang="de-DE" dirty="0"/>
              <a:t> Headline 1</a:t>
            </a:r>
          </a:p>
        </p:txBody>
      </p:sp>
    </p:spTree>
    <p:extLst>
      <p:ext uri="{BB962C8B-B14F-4D97-AF65-F5344CB8AC3E}">
        <p14:creationId xmlns:p14="http://schemas.microsoft.com/office/powerpoint/2010/main" val="469645859"/>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ENTSO-E One column bullet points">
    <p:spTree>
      <p:nvGrpSpPr>
        <p:cNvPr id="1" name=""/>
        <p:cNvGrpSpPr/>
        <p:nvPr/>
      </p:nvGrpSpPr>
      <p:grpSpPr>
        <a:xfrm>
          <a:off x="0" y="0"/>
          <a:ext cx="0" cy="0"/>
          <a:chOff x="0" y="0"/>
          <a:chExt cx="0" cy="0"/>
        </a:xfrm>
      </p:grpSpPr>
      <p:sp>
        <p:nvSpPr>
          <p:cNvPr id="6" name="Inhaltsplatzhalter 2">
            <a:extLst>
              <a:ext uri="{FF2B5EF4-FFF2-40B4-BE49-F238E27FC236}">
                <a16:creationId xmlns:a16="http://schemas.microsoft.com/office/drawing/2014/main" id="{935407F8-9A7B-4A34-BB6A-ACBE6B64DA8C}"/>
              </a:ext>
            </a:extLst>
          </p:cNvPr>
          <p:cNvSpPr>
            <a:spLocks noGrp="1"/>
          </p:cNvSpPr>
          <p:nvPr>
            <p:ph idx="16" hasCustomPrompt="1"/>
          </p:nvPr>
        </p:nvSpPr>
        <p:spPr>
          <a:xfrm>
            <a:off x="413466" y="1124744"/>
            <a:ext cx="11616268" cy="3311525"/>
          </a:xfrm>
          <a:prstGeom prst="rect">
            <a:avLst/>
          </a:prstGeom>
        </p:spPr>
        <p:txBody>
          <a:bodyPr>
            <a:normAutofit/>
          </a:bodyPr>
          <a:lstStyle>
            <a:lvl1pPr marL="269875"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1pPr>
            <a:lvl2pPr marL="538163"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2pPr>
            <a:lvl3pPr marL="808038"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3pPr>
            <a:lvl4pPr marL="1076325"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4pPr>
            <a:lvl5pPr marL="1346200" indent="-266700" algn="l" defTabSz="914400" rtl="0" eaLnBrk="1" latinLnBrk="0" hangingPunct="1">
              <a:lnSpc>
                <a:spcPct val="90000"/>
              </a:lnSpc>
              <a:spcBef>
                <a:spcPts val="500"/>
              </a:spcBef>
              <a:buClr>
                <a:srgbClr val="707F86"/>
              </a:buClr>
              <a:buFont typeface="Arial" panose="020B0604020202020204" pitchFamily="34" charset="0"/>
              <a:buChar char="•"/>
              <a:defRPr lang="de-DE" sz="1800" kern="1200" dirty="0">
                <a:solidFill>
                  <a:schemeClr val="tx1"/>
                </a:solidFill>
                <a:latin typeface="Calibri" panose="020F0502020204030204" pitchFamily="34" charset="0"/>
                <a:ea typeface="+mn-ea"/>
                <a:cs typeface="Calibri" panose="020F0502020204030204" pitchFamily="34" charset="0"/>
              </a:defRPr>
            </a:lvl5pPr>
          </a:lstStyle>
          <a:p>
            <a:pPr lvl="0"/>
            <a:r>
              <a:rPr lang="de-DE" dirty="0"/>
              <a:t>Bullet </a:t>
            </a:r>
            <a:r>
              <a:rPr lang="de-DE" dirty="0" err="1"/>
              <a:t>points</a:t>
            </a:r>
            <a:r>
              <a:rPr lang="de-DE" dirty="0"/>
              <a:t> </a:t>
            </a:r>
            <a:r>
              <a:rPr lang="de-DE" dirty="0" err="1"/>
              <a:t>first</a:t>
            </a:r>
            <a:r>
              <a:rPr lang="de-DE" dirty="0"/>
              <a:t> </a:t>
            </a:r>
            <a:r>
              <a:rPr lang="de-DE" dirty="0" err="1"/>
              <a:t>level</a:t>
            </a:r>
            <a:r>
              <a:rPr lang="de-DE" dirty="0"/>
              <a:t> </a:t>
            </a:r>
          </a:p>
          <a:p>
            <a:pPr lvl="1"/>
            <a:r>
              <a:rPr lang="de-DE" dirty="0"/>
              <a:t>Second </a:t>
            </a:r>
            <a:r>
              <a:rPr lang="de-DE" dirty="0" err="1"/>
              <a:t>level</a:t>
            </a:r>
            <a:r>
              <a:rPr lang="de-DE" dirty="0"/>
              <a:t> </a:t>
            </a:r>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de-DE" dirty="0"/>
          </a:p>
        </p:txBody>
      </p:sp>
      <p:sp>
        <p:nvSpPr>
          <p:cNvPr id="5" name="Titel 5">
            <a:extLst>
              <a:ext uri="{FF2B5EF4-FFF2-40B4-BE49-F238E27FC236}">
                <a16:creationId xmlns:a16="http://schemas.microsoft.com/office/drawing/2014/main" id="{9D00A475-8F1F-43A8-B9D4-0E2195454A9F}"/>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dirty="0"/>
              <a:t>Click </a:t>
            </a:r>
            <a:r>
              <a:rPr lang="de-DE" dirty="0" err="1"/>
              <a:t>here</a:t>
            </a:r>
            <a:r>
              <a:rPr lang="de-DE" dirty="0"/>
              <a:t> </a:t>
            </a:r>
            <a:r>
              <a:rPr lang="de-DE" dirty="0" err="1"/>
              <a:t>to</a:t>
            </a:r>
            <a:r>
              <a:rPr lang="de-DE" dirty="0"/>
              <a:t> </a:t>
            </a:r>
            <a:r>
              <a:rPr lang="de-DE" dirty="0" err="1"/>
              <a:t>edit</a:t>
            </a:r>
            <a:r>
              <a:rPr lang="de-DE" dirty="0"/>
              <a:t> Headline 1</a:t>
            </a:r>
          </a:p>
        </p:txBody>
      </p:sp>
    </p:spTree>
    <p:extLst>
      <p:ext uri="{BB962C8B-B14F-4D97-AF65-F5344CB8AC3E}">
        <p14:creationId xmlns:p14="http://schemas.microsoft.com/office/powerpoint/2010/main" val="1081166372"/>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orient="horz" pos="1480">
          <p15:clr>
            <a:srgbClr val="A4A3A4"/>
          </p15:clr>
        </p15:guide>
        <p15:guide id="6" orient="horz" pos="1548">
          <p15:clr>
            <a:srgbClr val="A4A3A4"/>
          </p15:clr>
        </p15:guide>
        <p15:guide id="9" pos="7499">
          <p15:clr>
            <a:srgbClr val="A4A3A4"/>
          </p15:clr>
        </p15:guide>
        <p15:guide id="10" pos="181">
          <p15:clr>
            <a:srgbClr val="A4A3A4"/>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ENTSO-E Two columns">
    <p:spTree>
      <p:nvGrpSpPr>
        <p:cNvPr id="1" name=""/>
        <p:cNvGrpSpPr/>
        <p:nvPr/>
      </p:nvGrpSpPr>
      <p:grpSpPr>
        <a:xfrm>
          <a:off x="0" y="0"/>
          <a:ext cx="0" cy="0"/>
          <a:chOff x="0" y="0"/>
          <a:chExt cx="0" cy="0"/>
        </a:xfrm>
      </p:grpSpPr>
      <p:sp>
        <p:nvSpPr>
          <p:cNvPr id="9" name="Inhaltsplatzhalter 2"/>
          <p:cNvSpPr>
            <a:spLocks noGrp="1"/>
          </p:cNvSpPr>
          <p:nvPr>
            <p:ph idx="1" hasCustomPrompt="1"/>
          </p:nvPr>
        </p:nvSpPr>
        <p:spPr>
          <a:xfrm>
            <a:off x="382868" y="1052736"/>
            <a:ext cx="5664117" cy="3311810"/>
          </a:xfrm>
          <a:prstGeom prst="rect">
            <a:avLst/>
          </a:prstGeom>
        </p:spPr>
        <p:txBody>
          <a:bodyPr>
            <a:normAutofit/>
          </a:bodyPr>
          <a:lstStyle>
            <a:lvl1pPr algn="l">
              <a:defRPr sz="1800">
                <a:latin typeface="Calibri" panose="020F0502020204030204" pitchFamily="34" charset="0"/>
                <a:cs typeface="Calibri" panose="020F0502020204030204" pitchFamily="34" charset="0"/>
              </a:defRPr>
            </a:lvl1pPr>
            <a:lvl2pPr>
              <a:defRPr sz="18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stStyle>
          <a:p>
            <a:pPr lvl="0"/>
            <a:r>
              <a:rPr lang="de-DE" dirty="0"/>
              <a:t>Edit </a:t>
            </a:r>
            <a:r>
              <a:rPr lang="de-DE" dirty="0" err="1"/>
              <a:t>the</a:t>
            </a:r>
            <a:r>
              <a:rPr lang="de-DE" dirty="0"/>
              <a:t> </a:t>
            </a:r>
            <a:r>
              <a:rPr lang="de-DE" dirty="0" err="1"/>
              <a:t>text</a:t>
            </a:r>
            <a:r>
              <a:rPr lang="de-DE" dirty="0"/>
              <a:t> </a:t>
            </a:r>
            <a:r>
              <a:rPr lang="de-DE" dirty="0" err="1"/>
              <a:t>here</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de-DE" dirty="0"/>
          </a:p>
        </p:txBody>
      </p:sp>
      <p:sp>
        <p:nvSpPr>
          <p:cNvPr id="10" name="Inhaltsplatzhalter 2"/>
          <p:cNvSpPr>
            <a:spLocks noGrp="1"/>
          </p:cNvSpPr>
          <p:nvPr>
            <p:ph idx="13" hasCustomPrompt="1"/>
          </p:nvPr>
        </p:nvSpPr>
        <p:spPr>
          <a:xfrm>
            <a:off x="6206439" y="1052736"/>
            <a:ext cx="5664117" cy="3311810"/>
          </a:xfrm>
          <a:prstGeom prst="rect">
            <a:avLst/>
          </a:prstGeom>
        </p:spPr>
        <p:txBody>
          <a:bodyPr>
            <a:normAutofit/>
          </a:bodyPr>
          <a:lstStyle>
            <a:lvl1pPr>
              <a:defRPr sz="1800">
                <a:latin typeface="Calibri" panose="020F0502020204030204" pitchFamily="34" charset="0"/>
                <a:cs typeface="Calibri" panose="020F0502020204030204" pitchFamily="34" charset="0"/>
              </a:defRPr>
            </a:lvl1pPr>
            <a:lvl2pPr>
              <a:defRPr sz="18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stStyle>
          <a:p>
            <a:pPr lvl="0"/>
            <a:r>
              <a:rPr lang="de-DE" dirty="0"/>
              <a:t>Edit </a:t>
            </a:r>
            <a:r>
              <a:rPr lang="de-DE" dirty="0" err="1"/>
              <a:t>the</a:t>
            </a:r>
            <a:r>
              <a:rPr lang="de-DE" dirty="0"/>
              <a:t> </a:t>
            </a:r>
            <a:r>
              <a:rPr lang="de-DE" dirty="0" err="1"/>
              <a:t>text</a:t>
            </a:r>
            <a:r>
              <a:rPr lang="de-DE" dirty="0"/>
              <a:t> </a:t>
            </a:r>
            <a:r>
              <a:rPr lang="de-DE" dirty="0" err="1"/>
              <a:t>here</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de-DE" dirty="0"/>
          </a:p>
        </p:txBody>
      </p:sp>
      <p:sp>
        <p:nvSpPr>
          <p:cNvPr id="6" name="Titel 5">
            <a:extLst>
              <a:ext uri="{FF2B5EF4-FFF2-40B4-BE49-F238E27FC236}">
                <a16:creationId xmlns:a16="http://schemas.microsoft.com/office/drawing/2014/main" id="{BF868832-6945-4F2F-8DEC-A69FB10BA62E}"/>
              </a:ext>
            </a:extLst>
          </p:cNvPr>
          <p:cNvSpPr>
            <a:spLocks noGrp="1"/>
          </p:cNvSpPr>
          <p:nvPr>
            <p:ph type="title" hasCustomPrompt="1"/>
          </p:nvPr>
        </p:nvSpPr>
        <p:spPr>
          <a:xfrm>
            <a:off x="38286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dirty="0"/>
              <a:t>Click </a:t>
            </a:r>
            <a:r>
              <a:rPr lang="de-DE" dirty="0" err="1"/>
              <a:t>here</a:t>
            </a:r>
            <a:r>
              <a:rPr lang="de-DE" dirty="0"/>
              <a:t> </a:t>
            </a:r>
            <a:r>
              <a:rPr lang="de-DE" dirty="0" err="1"/>
              <a:t>to</a:t>
            </a:r>
            <a:r>
              <a:rPr lang="de-DE" dirty="0"/>
              <a:t> </a:t>
            </a:r>
            <a:r>
              <a:rPr lang="de-DE" dirty="0" err="1"/>
              <a:t>edit</a:t>
            </a:r>
            <a:r>
              <a:rPr lang="de-DE" dirty="0"/>
              <a:t> Headline 1</a:t>
            </a:r>
          </a:p>
        </p:txBody>
      </p:sp>
    </p:spTree>
    <p:extLst>
      <p:ext uri="{BB962C8B-B14F-4D97-AF65-F5344CB8AC3E}">
        <p14:creationId xmlns:p14="http://schemas.microsoft.com/office/powerpoint/2010/main" val="402978877"/>
      </p:ext>
    </p:extLst>
  </p:cSld>
  <p:clrMapOvr>
    <a:masterClrMapping/>
  </p:clrMapOvr>
  <p:extLst>
    <p:ext uri="{DCECCB84-F9BA-43D5-87BE-67443E8EF086}">
      <p15:sldGuideLst xmlns:p15="http://schemas.microsoft.com/office/powerpoint/2012/main">
        <p15:guide id="2" orient="horz" pos="368">
          <p15:clr>
            <a:srgbClr val="A4A3A4"/>
          </p15:clr>
        </p15:guide>
        <p15:guide id="3" orient="horz" pos="913">
          <p15:clr>
            <a:srgbClr val="A4A3A4"/>
          </p15:clr>
        </p15:guide>
        <p15:guide id="4" pos="181">
          <p15:clr>
            <a:srgbClr val="A4A3A4"/>
          </p15:clr>
        </p15:guide>
        <p15:guide id="5" pos="7499">
          <p15:clr>
            <a:srgbClr val="A4A3A4"/>
          </p15:clr>
        </p15:guide>
        <p15:guide id="6" orient="horz" pos="3634">
          <p15:clr>
            <a:srgbClr val="A4A3A4"/>
          </p15:clr>
        </p15:guide>
        <p15:guide id="7" orient="horz" pos="1049">
          <p15:clr>
            <a:srgbClr val="A4A3A4"/>
          </p15:clr>
        </p15:guide>
        <p15:guide id="8" pos="3749">
          <p15:clr>
            <a:srgbClr val="A4A3A4"/>
          </p15:clr>
        </p15:guide>
        <p15:guide id="9" pos="3931">
          <p15:clr>
            <a:srgbClr val="A4A3A4"/>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ENTSO-E Three columns">
    <p:spTree>
      <p:nvGrpSpPr>
        <p:cNvPr id="1" name=""/>
        <p:cNvGrpSpPr/>
        <p:nvPr/>
      </p:nvGrpSpPr>
      <p:grpSpPr>
        <a:xfrm>
          <a:off x="0" y="0"/>
          <a:ext cx="0" cy="0"/>
          <a:chOff x="0" y="0"/>
          <a:chExt cx="0" cy="0"/>
        </a:xfrm>
      </p:grpSpPr>
      <p:sp>
        <p:nvSpPr>
          <p:cNvPr id="13" name="Textplatzhalter 3"/>
          <p:cNvSpPr>
            <a:spLocks noGrp="1"/>
          </p:cNvSpPr>
          <p:nvPr>
            <p:ph type="body" sz="quarter" idx="16" hasCustomPrompt="1"/>
          </p:nvPr>
        </p:nvSpPr>
        <p:spPr>
          <a:xfrm>
            <a:off x="382588" y="1297579"/>
            <a:ext cx="11616265" cy="367709"/>
          </a:xfrm>
          <a:prstGeom prst="rect">
            <a:avLst/>
          </a:prstGeom>
        </p:spPr>
        <p:txBody>
          <a:bodyPr>
            <a:normAutofit/>
          </a:bodyPr>
          <a:lstStyle>
            <a:lvl1pPr>
              <a:defRPr sz="1800" b="1">
                <a:solidFill>
                  <a:srgbClr val="0F218B"/>
                </a:solidFill>
                <a:latin typeface="Calibri" panose="020F0502020204030204" pitchFamily="34" charset="0"/>
                <a:cs typeface="Calibri" panose="020F0502020204030204" pitchFamily="34" charset="0"/>
              </a:defRPr>
            </a:lvl1pPr>
          </a:lstStyle>
          <a:p>
            <a:pPr lvl="0"/>
            <a:r>
              <a:rPr lang="de-DE" dirty="0"/>
              <a:t>Headline 3</a:t>
            </a:r>
          </a:p>
        </p:txBody>
      </p:sp>
      <p:sp>
        <p:nvSpPr>
          <p:cNvPr id="14" name="Inhaltsplatzhalter 2">
            <a:extLst>
              <a:ext uri="{FF2B5EF4-FFF2-40B4-BE49-F238E27FC236}">
                <a16:creationId xmlns:a16="http://schemas.microsoft.com/office/drawing/2014/main" id="{9341F4E3-0CAE-4A14-AD42-9C698E28F0E7}"/>
              </a:ext>
            </a:extLst>
          </p:cNvPr>
          <p:cNvSpPr>
            <a:spLocks noGrp="1"/>
          </p:cNvSpPr>
          <p:nvPr>
            <p:ph idx="18" hasCustomPrompt="1"/>
          </p:nvPr>
        </p:nvSpPr>
        <p:spPr>
          <a:xfrm>
            <a:off x="380339" y="1844824"/>
            <a:ext cx="3648000" cy="3311525"/>
          </a:xfrm>
          <a:prstGeom prst="rect">
            <a:avLst/>
          </a:prstGeom>
        </p:spPr>
        <p:txBody>
          <a:bodyPr>
            <a:normAutofit/>
          </a:bodyPr>
          <a:lstStyle>
            <a:lvl1pPr marL="269875"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1pPr>
            <a:lvl2pPr marL="538163"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2pPr>
            <a:lvl3pPr marL="808038"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3pPr>
            <a:lvl4pPr marL="1076325"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200" kern="1200" dirty="0" smtClean="0">
                <a:solidFill>
                  <a:schemeClr val="tx1"/>
                </a:solidFill>
                <a:latin typeface="Calibri" panose="020F0502020204030204" pitchFamily="34" charset="0"/>
                <a:ea typeface="+mn-ea"/>
                <a:cs typeface="Calibri" panose="020F0502020204030204" pitchFamily="34" charset="0"/>
              </a:defRPr>
            </a:lvl4pPr>
            <a:lvl5pPr marL="1346200" indent="-266700" algn="l" defTabSz="914400" rtl="0" eaLnBrk="1" latinLnBrk="0" hangingPunct="1">
              <a:lnSpc>
                <a:spcPct val="90000"/>
              </a:lnSpc>
              <a:spcBef>
                <a:spcPts val="500"/>
              </a:spcBef>
              <a:buClr>
                <a:srgbClr val="707F86"/>
              </a:buClr>
              <a:buFont typeface="Arial" panose="020B0604020202020204" pitchFamily="34" charset="0"/>
              <a:buChar char="•"/>
              <a:defRPr lang="de-DE" sz="1200" kern="1200" dirty="0">
                <a:solidFill>
                  <a:schemeClr val="tx1"/>
                </a:solidFill>
                <a:latin typeface="Calibri" panose="020F0502020204030204" pitchFamily="34" charset="0"/>
                <a:ea typeface="+mn-ea"/>
                <a:cs typeface="Calibri" panose="020F0502020204030204" pitchFamily="34" charset="0"/>
              </a:defRPr>
            </a:lvl5pPr>
          </a:lstStyle>
          <a:p>
            <a:pPr lvl="0"/>
            <a:r>
              <a:rPr lang="de-DE" dirty="0"/>
              <a:t>Bullet </a:t>
            </a:r>
            <a:r>
              <a:rPr lang="de-DE" dirty="0" err="1"/>
              <a:t>points</a:t>
            </a:r>
            <a:r>
              <a:rPr lang="de-DE" dirty="0"/>
              <a:t> </a:t>
            </a:r>
            <a:r>
              <a:rPr lang="de-DE" dirty="0" err="1"/>
              <a:t>first</a:t>
            </a:r>
            <a:r>
              <a:rPr lang="de-DE" dirty="0"/>
              <a:t> </a:t>
            </a:r>
            <a:r>
              <a:rPr lang="de-DE" dirty="0" err="1"/>
              <a:t>level</a:t>
            </a:r>
            <a:r>
              <a:rPr lang="de-DE" dirty="0"/>
              <a:t> </a:t>
            </a:r>
          </a:p>
          <a:p>
            <a:pPr lvl="1"/>
            <a:r>
              <a:rPr lang="de-DE" dirty="0"/>
              <a:t>Second </a:t>
            </a:r>
            <a:r>
              <a:rPr lang="de-DE" dirty="0" err="1"/>
              <a:t>level</a:t>
            </a:r>
            <a:r>
              <a:rPr lang="de-DE" dirty="0"/>
              <a:t> </a:t>
            </a:r>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de-DE" dirty="0"/>
          </a:p>
        </p:txBody>
      </p:sp>
      <p:sp>
        <p:nvSpPr>
          <p:cNvPr id="15" name="Inhaltsplatzhalter 2">
            <a:extLst>
              <a:ext uri="{FF2B5EF4-FFF2-40B4-BE49-F238E27FC236}">
                <a16:creationId xmlns:a16="http://schemas.microsoft.com/office/drawing/2014/main" id="{E742937F-ADF9-487A-AB88-EE6EE0E8FD08}"/>
              </a:ext>
            </a:extLst>
          </p:cNvPr>
          <p:cNvSpPr>
            <a:spLocks noGrp="1"/>
          </p:cNvSpPr>
          <p:nvPr>
            <p:ph idx="19" hasCustomPrompt="1"/>
          </p:nvPr>
        </p:nvSpPr>
        <p:spPr>
          <a:xfrm>
            <a:off x="7923229" y="1844822"/>
            <a:ext cx="3648000" cy="3311525"/>
          </a:xfrm>
          <a:prstGeom prst="rect">
            <a:avLst/>
          </a:prstGeom>
        </p:spPr>
        <p:txBody>
          <a:bodyPr>
            <a:normAutofit/>
          </a:bodyPr>
          <a:lstStyle>
            <a:lvl1pPr marL="269875"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1pPr>
            <a:lvl2pPr marL="538163"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2pPr>
            <a:lvl3pPr marL="808038"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3pPr>
            <a:lvl4pPr marL="1076325"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200" kern="1200" dirty="0" smtClean="0">
                <a:solidFill>
                  <a:schemeClr val="tx1"/>
                </a:solidFill>
                <a:latin typeface="Calibri" panose="020F0502020204030204" pitchFamily="34" charset="0"/>
                <a:ea typeface="+mn-ea"/>
                <a:cs typeface="Calibri" panose="020F0502020204030204" pitchFamily="34" charset="0"/>
              </a:defRPr>
            </a:lvl4pPr>
            <a:lvl5pPr marL="1346200" indent="-266700" algn="l" defTabSz="914400" rtl="0" eaLnBrk="1" latinLnBrk="0" hangingPunct="1">
              <a:lnSpc>
                <a:spcPct val="90000"/>
              </a:lnSpc>
              <a:spcBef>
                <a:spcPts val="500"/>
              </a:spcBef>
              <a:buClr>
                <a:srgbClr val="707F86"/>
              </a:buClr>
              <a:buFont typeface="Arial" panose="020B0604020202020204" pitchFamily="34" charset="0"/>
              <a:buChar char="•"/>
              <a:defRPr lang="de-DE" sz="1200" kern="1200" dirty="0">
                <a:solidFill>
                  <a:schemeClr val="tx1"/>
                </a:solidFill>
                <a:latin typeface="Calibri" panose="020F0502020204030204" pitchFamily="34" charset="0"/>
                <a:ea typeface="+mn-ea"/>
                <a:cs typeface="Calibri" panose="020F0502020204030204" pitchFamily="34" charset="0"/>
              </a:defRPr>
            </a:lvl5pPr>
          </a:lstStyle>
          <a:p>
            <a:pPr lvl="0"/>
            <a:r>
              <a:rPr lang="de-DE" dirty="0"/>
              <a:t>Bullet </a:t>
            </a:r>
            <a:r>
              <a:rPr lang="de-DE" dirty="0" err="1"/>
              <a:t>points</a:t>
            </a:r>
            <a:r>
              <a:rPr lang="de-DE" dirty="0"/>
              <a:t> </a:t>
            </a:r>
            <a:r>
              <a:rPr lang="de-DE" dirty="0" err="1"/>
              <a:t>first</a:t>
            </a:r>
            <a:r>
              <a:rPr lang="de-DE" dirty="0"/>
              <a:t> </a:t>
            </a:r>
            <a:r>
              <a:rPr lang="de-DE" dirty="0" err="1"/>
              <a:t>level</a:t>
            </a:r>
            <a:r>
              <a:rPr lang="de-DE" dirty="0"/>
              <a:t> </a:t>
            </a:r>
          </a:p>
          <a:p>
            <a:pPr lvl="1"/>
            <a:r>
              <a:rPr lang="de-DE" dirty="0"/>
              <a:t>Second </a:t>
            </a:r>
            <a:r>
              <a:rPr lang="de-DE" dirty="0" err="1"/>
              <a:t>level</a:t>
            </a:r>
            <a:r>
              <a:rPr lang="de-DE" dirty="0"/>
              <a:t> </a:t>
            </a:r>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de-DE" dirty="0"/>
          </a:p>
        </p:txBody>
      </p:sp>
      <p:sp>
        <p:nvSpPr>
          <p:cNvPr id="17" name="Inhaltsplatzhalter 2">
            <a:extLst>
              <a:ext uri="{FF2B5EF4-FFF2-40B4-BE49-F238E27FC236}">
                <a16:creationId xmlns:a16="http://schemas.microsoft.com/office/drawing/2014/main" id="{C1294B06-543C-439B-844D-292C65223D9D}"/>
              </a:ext>
            </a:extLst>
          </p:cNvPr>
          <p:cNvSpPr>
            <a:spLocks noGrp="1"/>
          </p:cNvSpPr>
          <p:nvPr>
            <p:ph idx="20" hasCustomPrompt="1"/>
          </p:nvPr>
        </p:nvSpPr>
        <p:spPr>
          <a:xfrm>
            <a:off x="4151784" y="1844823"/>
            <a:ext cx="3648000" cy="3311525"/>
          </a:xfrm>
          <a:prstGeom prst="rect">
            <a:avLst/>
          </a:prstGeom>
        </p:spPr>
        <p:txBody>
          <a:bodyPr>
            <a:normAutofit/>
          </a:bodyPr>
          <a:lstStyle>
            <a:lvl1pPr marL="269875"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1pPr>
            <a:lvl2pPr marL="538163"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2pPr>
            <a:lvl3pPr marL="808038"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3pPr>
            <a:lvl4pPr marL="1076325"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200" kern="1200" dirty="0" smtClean="0">
                <a:solidFill>
                  <a:schemeClr val="tx1"/>
                </a:solidFill>
                <a:latin typeface="Calibri" panose="020F0502020204030204" pitchFamily="34" charset="0"/>
                <a:ea typeface="+mn-ea"/>
                <a:cs typeface="Calibri" panose="020F0502020204030204" pitchFamily="34" charset="0"/>
              </a:defRPr>
            </a:lvl4pPr>
            <a:lvl5pPr marL="1346200" indent="-266700" algn="l" defTabSz="914400" rtl="0" eaLnBrk="1" latinLnBrk="0" hangingPunct="1">
              <a:lnSpc>
                <a:spcPct val="90000"/>
              </a:lnSpc>
              <a:spcBef>
                <a:spcPts val="500"/>
              </a:spcBef>
              <a:buClr>
                <a:srgbClr val="707F86"/>
              </a:buClr>
              <a:buFont typeface="Arial" panose="020B0604020202020204" pitchFamily="34" charset="0"/>
              <a:buChar char="•"/>
              <a:defRPr lang="de-DE" sz="1200" kern="1200" dirty="0">
                <a:solidFill>
                  <a:schemeClr val="tx1"/>
                </a:solidFill>
                <a:latin typeface="Calibri" panose="020F0502020204030204" pitchFamily="34" charset="0"/>
                <a:ea typeface="+mn-ea"/>
                <a:cs typeface="Calibri" panose="020F0502020204030204" pitchFamily="34" charset="0"/>
              </a:defRPr>
            </a:lvl5pPr>
          </a:lstStyle>
          <a:p>
            <a:pPr lvl="0"/>
            <a:r>
              <a:rPr lang="de-DE" dirty="0"/>
              <a:t>Bullet </a:t>
            </a:r>
            <a:r>
              <a:rPr lang="de-DE" dirty="0" err="1"/>
              <a:t>points</a:t>
            </a:r>
            <a:r>
              <a:rPr lang="de-DE" dirty="0"/>
              <a:t> </a:t>
            </a:r>
            <a:r>
              <a:rPr lang="de-DE" dirty="0" err="1"/>
              <a:t>first</a:t>
            </a:r>
            <a:r>
              <a:rPr lang="de-DE" dirty="0"/>
              <a:t> </a:t>
            </a:r>
            <a:r>
              <a:rPr lang="de-DE" dirty="0" err="1"/>
              <a:t>level</a:t>
            </a:r>
            <a:r>
              <a:rPr lang="de-DE" dirty="0"/>
              <a:t> </a:t>
            </a:r>
          </a:p>
          <a:p>
            <a:pPr lvl="1"/>
            <a:r>
              <a:rPr lang="de-DE" dirty="0"/>
              <a:t>Second </a:t>
            </a:r>
            <a:r>
              <a:rPr lang="de-DE" dirty="0" err="1"/>
              <a:t>level</a:t>
            </a:r>
            <a:r>
              <a:rPr lang="de-DE" dirty="0"/>
              <a:t> </a:t>
            </a:r>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de-DE" dirty="0"/>
          </a:p>
        </p:txBody>
      </p:sp>
      <p:sp>
        <p:nvSpPr>
          <p:cNvPr id="9" name="Titel 5">
            <a:extLst>
              <a:ext uri="{FF2B5EF4-FFF2-40B4-BE49-F238E27FC236}">
                <a16:creationId xmlns:a16="http://schemas.microsoft.com/office/drawing/2014/main" id="{009D75ED-94BB-4DB3-A55E-CFA85E39F7A3}"/>
              </a:ext>
            </a:extLst>
          </p:cNvPr>
          <p:cNvSpPr>
            <a:spLocks noGrp="1"/>
          </p:cNvSpPr>
          <p:nvPr>
            <p:ph type="title" hasCustomPrompt="1"/>
          </p:nvPr>
        </p:nvSpPr>
        <p:spPr>
          <a:xfrm>
            <a:off x="380339" y="260648"/>
            <a:ext cx="11617788" cy="431325"/>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dirty="0"/>
              <a:t>Click </a:t>
            </a:r>
            <a:r>
              <a:rPr lang="de-DE" dirty="0" err="1"/>
              <a:t>here</a:t>
            </a:r>
            <a:r>
              <a:rPr lang="de-DE" dirty="0"/>
              <a:t> </a:t>
            </a:r>
            <a:r>
              <a:rPr lang="de-DE" dirty="0" err="1"/>
              <a:t>to</a:t>
            </a:r>
            <a:r>
              <a:rPr lang="de-DE" dirty="0"/>
              <a:t> </a:t>
            </a:r>
            <a:r>
              <a:rPr lang="de-DE" dirty="0" err="1"/>
              <a:t>edit</a:t>
            </a:r>
            <a:r>
              <a:rPr lang="de-DE" dirty="0"/>
              <a:t> Headline 1</a:t>
            </a:r>
          </a:p>
        </p:txBody>
      </p:sp>
      <p:sp>
        <p:nvSpPr>
          <p:cNvPr id="11" name="Textplatzhalter 11">
            <a:extLst>
              <a:ext uri="{FF2B5EF4-FFF2-40B4-BE49-F238E27FC236}">
                <a16:creationId xmlns:a16="http://schemas.microsoft.com/office/drawing/2014/main" id="{CDA0278C-3CB1-4B5A-B6A3-7F8C901572EF}"/>
              </a:ext>
            </a:extLst>
          </p:cNvPr>
          <p:cNvSpPr>
            <a:spLocks noGrp="1"/>
          </p:cNvSpPr>
          <p:nvPr>
            <p:ph type="body" sz="quarter" idx="12" hasCustomPrompt="1"/>
          </p:nvPr>
        </p:nvSpPr>
        <p:spPr>
          <a:xfrm>
            <a:off x="382588" y="785744"/>
            <a:ext cx="11617788" cy="442428"/>
          </a:xfrm>
          <a:prstGeom prst="rect">
            <a:avLst/>
          </a:prstGeom>
          <a:ln>
            <a:noFill/>
          </a:ln>
        </p:spPr>
        <p:txBody>
          <a:bodyPr anchor="ctr">
            <a:normAutofit/>
          </a:bodyPr>
          <a:lstStyle>
            <a:lvl1pPr marL="0" indent="0">
              <a:lnSpc>
                <a:spcPts val="2600"/>
              </a:lnSpc>
              <a:spcBef>
                <a:spcPts val="0"/>
              </a:spcBef>
              <a:buNone/>
              <a:defRPr sz="2000" b="0">
                <a:solidFill>
                  <a:srgbClr val="00947F"/>
                </a:solidFill>
                <a:latin typeface="Calibri" panose="020F0502020204030204" pitchFamily="34" charset="0"/>
                <a:cs typeface="Calibri" panose="020F0502020204030204" pitchFamily="34" charset="0"/>
              </a:defRPr>
            </a:lvl1pPr>
          </a:lstStyle>
          <a:p>
            <a:pPr lvl="0"/>
            <a:r>
              <a:rPr lang="de-DE" dirty="0"/>
              <a:t>Click </a:t>
            </a:r>
            <a:r>
              <a:rPr lang="de-DE" dirty="0" err="1"/>
              <a:t>here</a:t>
            </a:r>
            <a:r>
              <a:rPr lang="de-DE" dirty="0"/>
              <a:t> </a:t>
            </a:r>
            <a:r>
              <a:rPr lang="de-DE" dirty="0" err="1"/>
              <a:t>to</a:t>
            </a:r>
            <a:r>
              <a:rPr lang="de-DE" dirty="0"/>
              <a:t> </a:t>
            </a:r>
            <a:r>
              <a:rPr lang="de-DE" dirty="0" err="1"/>
              <a:t>edit</a:t>
            </a:r>
            <a:r>
              <a:rPr lang="de-DE" dirty="0"/>
              <a:t> Headline 2 </a:t>
            </a:r>
          </a:p>
        </p:txBody>
      </p:sp>
    </p:spTree>
    <p:extLst>
      <p:ext uri="{BB962C8B-B14F-4D97-AF65-F5344CB8AC3E}">
        <p14:creationId xmlns:p14="http://schemas.microsoft.com/office/powerpoint/2010/main" val="932663051"/>
      </p:ext>
    </p:extLst>
  </p:cSld>
  <p:clrMapOvr>
    <a:masterClrMapping/>
  </p:clrMapOvr>
  <p:extLst>
    <p:ext uri="{DCECCB84-F9BA-43D5-87BE-67443E8EF086}">
      <p15:sldGuideLst xmlns:p15="http://schemas.microsoft.com/office/powerpoint/2012/main">
        <p15:guide id="2" orient="horz" pos="368">
          <p15:clr>
            <a:srgbClr val="A4A3A4"/>
          </p15:clr>
        </p15:guide>
        <p15:guide id="3" orient="horz" pos="913">
          <p15:clr>
            <a:srgbClr val="A4A3A4"/>
          </p15:clr>
        </p15:guide>
        <p15:guide id="4" orient="horz" pos="1049">
          <p15:clr>
            <a:srgbClr val="A4A3A4"/>
          </p15:clr>
        </p15:guide>
        <p15:guide id="5" orient="horz" pos="1480">
          <p15:clr>
            <a:srgbClr val="A4A3A4"/>
          </p15:clr>
        </p15:guide>
        <p15:guide id="6" orient="horz" pos="1548">
          <p15:clr>
            <a:srgbClr val="A4A3A4"/>
          </p15:clr>
        </p15:guide>
        <p15:guide id="7" orient="horz" pos="3634">
          <p15:clr>
            <a:srgbClr val="A4A3A4"/>
          </p15:clr>
        </p15:guide>
        <p15:guide id="8" pos="181">
          <p15:clr>
            <a:srgbClr val="A4A3A4"/>
          </p15:clr>
        </p15:guide>
        <p15:guide id="9" pos="7499">
          <p15:clr>
            <a:srgbClr val="A4A3A4"/>
          </p15:clr>
        </p15:guide>
        <p15:guide id="10" pos="3931">
          <p15:clr>
            <a:srgbClr val="A4A3A4"/>
          </p15:clr>
        </p15:guide>
        <p15:guide id="11" pos="3749">
          <p15:clr>
            <a:srgbClr val="A4A3A4"/>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dirty="0"/>
              <a:t>Click </a:t>
            </a:r>
            <a:r>
              <a:rPr lang="de-DE" dirty="0" err="1"/>
              <a:t>here</a:t>
            </a:r>
            <a:r>
              <a:rPr lang="de-DE" dirty="0"/>
              <a:t> </a:t>
            </a:r>
            <a:r>
              <a:rPr lang="de-DE" dirty="0" err="1"/>
              <a:t>to</a:t>
            </a:r>
            <a:r>
              <a:rPr lang="de-DE" dirty="0"/>
              <a:t> </a:t>
            </a:r>
            <a:r>
              <a:rPr lang="de-DE" dirty="0" err="1"/>
              <a:t>edit</a:t>
            </a:r>
            <a:r>
              <a:rPr lang="de-DE" dirty="0"/>
              <a:t> Headline 1</a:t>
            </a:r>
          </a:p>
        </p:txBody>
      </p:sp>
      <p:graphicFrame>
        <p:nvGraphicFramePr>
          <p:cNvPr id="7" name="Inhaltsplatzhalter 9" title="Diagramm Platzhalter">
            <a:extLst>
              <a:ext uri="{FF2B5EF4-FFF2-40B4-BE49-F238E27FC236}">
                <a16:creationId xmlns:a16="http://schemas.microsoft.com/office/drawing/2014/main" id="{B463EBB2-B343-A342-A26F-FA6D526125DA}"/>
              </a:ext>
            </a:extLst>
          </p:cNvPr>
          <p:cNvGraphicFramePr>
            <a:graphicFrameLocks/>
          </p:cNvGraphicFramePr>
          <p:nvPr userDrawn="1">
            <p:extLst>
              <p:ext uri="{D42A27DB-BD31-4B8C-83A1-F6EECF244321}">
                <p14:modId xmlns:p14="http://schemas.microsoft.com/office/powerpoint/2010/main" val="2616654375"/>
              </p:ext>
            </p:extLst>
          </p:nvPr>
        </p:nvGraphicFramePr>
        <p:xfrm>
          <a:off x="6648450" y="1665288"/>
          <a:ext cx="5543550" cy="41036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57010504"/>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TSO-E Graph 2">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dirty="0"/>
              <a:t>Click </a:t>
            </a:r>
            <a:r>
              <a:rPr lang="de-DE" dirty="0" err="1"/>
              <a:t>here</a:t>
            </a:r>
            <a:r>
              <a:rPr lang="de-DE" dirty="0"/>
              <a:t> </a:t>
            </a:r>
            <a:r>
              <a:rPr lang="de-DE" dirty="0" err="1"/>
              <a:t>to</a:t>
            </a:r>
            <a:r>
              <a:rPr lang="de-DE" dirty="0"/>
              <a:t> </a:t>
            </a:r>
            <a:r>
              <a:rPr lang="de-DE" dirty="0" err="1"/>
              <a:t>edit</a:t>
            </a:r>
            <a:r>
              <a:rPr lang="de-DE" dirty="0"/>
              <a:t> Headline 1</a:t>
            </a:r>
          </a:p>
        </p:txBody>
      </p:sp>
      <p:sp>
        <p:nvSpPr>
          <p:cNvPr id="4" name="Inhaltsplatzhalter 10">
            <a:extLst>
              <a:ext uri="{FF2B5EF4-FFF2-40B4-BE49-F238E27FC236}">
                <a16:creationId xmlns:a16="http://schemas.microsoft.com/office/drawing/2014/main" id="{C04C5352-D576-AE47-888D-BF03439BD4FC}"/>
              </a:ext>
            </a:extLst>
          </p:cNvPr>
          <p:cNvSpPr>
            <a:spLocks noGrp="1"/>
          </p:cNvSpPr>
          <p:nvPr>
            <p:ph idx="1"/>
          </p:nvPr>
        </p:nvSpPr>
        <p:spPr>
          <a:xfrm>
            <a:off x="1739517" y="1665288"/>
            <a:ext cx="8712201" cy="4103972"/>
          </a:xfrm>
        </p:spPr>
        <p:txBody>
          <a:bodyPr>
            <a:normAutofit lnSpcReduction="10000"/>
          </a:bodyPr>
          <a:lstStyle/>
          <a:p>
            <a:r>
              <a:rPr lang="de-DE" b="1" dirty="0"/>
              <a:t>   </a:t>
            </a:r>
            <a:br>
              <a:rPr lang="de-DE" b="1" dirty="0"/>
            </a:br>
            <a:r>
              <a:rPr lang="de-DE" b="1" dirty="0"/>
              <a:t> </a:t>
            </a:r>
            <a:endParaRPr lang="de-DE" b="1" i="1" dirty="0">
              <a:solidFill>
                <a:prstClr val="black"/>
              </a:solidFill>
            </a:endParaRPr>
          </a:p>
          <a:p>
            <a:endParaRPr lang="de-DE" sz="900" i="1" dirty="0">
              <a:solidFill>
                <a:prstClr val="black"/>
              </a:solidFill>
            </a:endParaRPr>
          </a:p>
          <a:p>
            <a:endParaRPr lang="de-DE" sz="900" i="1" dirty="0">
              <a:solidFill>
                <a:prstClr val="black"/>
              </a:solidFill>
            </a:endParaRPr>
          </a:p>
          <a:p>
            <a:endParaRPr lang="de-DE" sz="900" i="1" dirty="0">
              <a:solidFill>
                <a:prstClr val="black"/>
              </a:solidFill>
            </a:endParaRPr>
          </a:p>
          <a:p>
            <a:endParaRPr lang="de-DE" sz="900" i="1" dirty="0">
              <a:solidFill>
                <a:prstClr val="black"/>
              </a:solidFill>
            </a:endParaRPr>
          </a:p>
          <a:p>
            <a:endParaRPr lang="de-DE" sz="900" i="1" dirty="0">
              <a:solidFill>
                <a:prstClr val="black"/>
              </a:solidFill>
            </a:endParaRPr>
          </a:p>
          <a:p>
            <a:endParaRPr lang="de-DE" sz="900" i="1" dirty="0">
              <a:solidFill>
                <a:prstClr val="black"/>
              </a:solidFill>
            </a:endParaRPr>
          </a:p>
          <a:p>
            <a:endParaRPr lang="de-DE" sz="900" i="1" dirty="0">
              <a:solidFill>
                <a:prstClr val="black"/>
              </a:solidFill>
            </a:endParaRPr>
          </a:p>
          <a:p>
            <a:endParaRPr lang="de-DE" sz="900" i="1" dirty="0">
              <a:solidFill>
                <a:prstClr val="black"/>
              </a:solidFill>
            </a:endParaRPr>
          </a:p>
          <a:p>
            <a:endParaRPr lang="de-DE" sz="900" i="1" dirty="0">
              <a:solidFill>
                <a:prstClr val="black"/>
              </a:solidFill>
            </a:endParaRPr>
          </a:p>
          <a:p>
            <a:endParaRPr lang="de-DE" sz="900" i="1" dirty="0">
              <a:solidFill>
                <a:prstClr val="black"/>
              </a:solidFill>
            </a:endParaRPr>
          </a:p>
          <a:p>
            <a:endParaRPr lang="de-DE" sz="900" i="1" dirty="0">
              <a:solidFill>
                <a:prstClr val="black"/>
              </a:solidFill>
            </a:endParaRPr>
          </a:p>
          <a:p>
            <a:endParaRPr lang="de-DE" sz="900" i="1" dirty="0">
              <a:solidFill>
                <a:prstClr val="black"/>
              </a:solidFill>
            </a:endParaRPr>
          </a:p>
          <a:p>
            <a:br>
              <a:rPr lang="de-DE" sz="900" i="1" dirty="0">
                <a:solidFill>
                  <a:prstClr val="black"/>
                </a:solidFill>
              </a:rPr>
            </a:br>
            <a:br>
              <a:rPr lang="de-DE" sz="900" i="1" dirty="0">
                <a:solidFill>
                  <a:prstClr val="black"/>
                </a:solidFill>
              </a:rPr>
            </a:br>
            <a:br>
              <a:rPr lang="de-DE" sz="900" i="1" dirty="0">
                <a:solidFill>
                  <a:prstClr val="black"/>
                </a:solidFill>
              </a:rPr>
            </a:br>
            <a:r>
              <a:rPr lang="de-DE" sz="900" i="1" dirty="0">
                <a:solidFill>
                  <a:prstClr val="black"/>
                </a:solidFill>
              </a:rPr>
              <a:t>Source: Insert </a:t>
            </a:r>
            <a:r>
              <a:rPr lang="de-DE" sz="900" i="1" dirty="0" err="1">
                <a:solidFill>
                  <a:prstClr val="black"/>
                </a:solidFill>
              </a:rPr>
              <a:t>here</a:t>
            </a:r>
            <a:r>
              <a:rPr lang="de-DE" sz="900" i="1" dirty="0">
                <a:solidFill>
                  <a:prstClr val="black"/>
                </a:solidFill>
              </a:rPr>
              <a:t> </a:t>
            </a:r>
            <a:r>
              <a:rPr lang="de-DE" sz="900" i="1" dirty="0" err="1">
                <a:solidFill>
                  <a:prstClr val="black"/>
                </a:solidFill>
              </a:rPr>
              <a:t>if</a:t>
            </a:r>
            <a:r>
              <a:rPr lang="de-DE" sz="900" i="1" dirty="0">
                <a:solidFill>
                  <a:prstClr val="black"/>
                </a:solidFill>
              </a:rPr>
              <a:t> </a:t>
            </a:r>
            <a:r>
              <a:rPr lang="de-DE" sz="900" i="1" dirty="0" err="1">
                <a:solidFill>
                  <a:prstClr val="black"/>
                </a:solidFill>
              </a:rPr>
              <a:t>applicable</a:t>
            </a:r>
            <a:endParaRPr lang="de-DE" sz="900" dirty="0"/>
          </a:p>
        </p:txBody>
      </p:sp>
      <p:graphicFrame>
        <p:nvGraphicFramePr>
          <p:cNvPr id="6" name="Diagramm 5" title="Flächendiagramm Platzhalter">
            <a:extLst>
              <a:ext uri="{FF2B5EF4-FFF2-40B4-BE49-F238E27FC236}">
                <a16:creationId xmlns:a16="http://schemas.microsoft.com/office/drawing/2014/main" id="{654DBC48-79E2-BF45-94FB-10AE0A01AFE4}"/>
              </a:ext>
            </a:extLst>
          </p:cNvPr>
          <p:cNvGraphicFramePr/>
          <p:nvPr userDrawn="1">
            <p:extLst>
              <p:ext uri="{D42A27DB-BD31-4B8C-83A1-F6EECF244321}">
                <p14:modId xmlns:p14="http://schemas.microsoft.com/office/powerpoint/2010/main" val="1491827380"/>
              </p:ext>
            </p:extLst>
          </p:nvPr>
        </p:nvGraphicFramePr>
        <p:xfrm>
          <a:off x="382587" y="1665288"/>
          <a:ext cx="11522075" cy="39959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30720636"/>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dirty="0"/>
              <a:t>Click </a:t>
            </a:r>
            <a:r>
              <a:rPr lang="de-DE" dirty="0" err="1"/>
              <a:t>here</a:t>
            </a:r>
            <a:r>
              <a:rPr lang="de-DE" dirty="0"/>
              <a:t> </a:t>
            </a:r>
            <a:r>
              <a:rPr lang="de-DE" dirty="0" err="1"/>
              <a:t>to</a:t>
            </a:r>
            <a:r>
              <a:rPr lang="de-DE" dirty="0"/>
              <a:t> </a:t>
            </a:r>
            <a:r>
              <a:rPr lang="de-DE" dirty="0" err="1"/>
              <a:t>edit</a:t>
            </a:r>
            <a:r>
              <a:rPr lang="de-DE" dirty="0"/>
              <a:t> Headline 1</a:t>
            </a:r>
          </a:p>
        </p:txBody>
      </p:sp>
      <p:sp>
        <p:nvSpPr>
          <p:cNvPr id="4" name="Inhaltsplatzhalter 1">
            <a:extLst>
              <a:ext uri="{FF2B5EF4-FFF2-40B4-BE49-F238E27FC236}">
                <a16:creationId xmlns:a16="http://schemas.microsoft.com/office/drawing/2014/main" id="{C62E783B-8C38-B14F-A829-53ADBD597589}"/>
              </a:ext>
            </a:extLst>
          </p:cNvPr>
          <p:cNvSpPr>
            <a:spLocks noGrp="1"/>
          </p:cNvSpPr>
          <p:nvPr>
            <p:ph idx="1"/>
          </p:nvPr>
        </p:nvSpPr>
        <p:spPr>
          <a:xfrm>
            <a:off x="407368" y="1747353"/>
            <a:ext cx="7200800" cy="4292180"/>
          </a:xfrm>
        </p:spPr>
        <p:txBody>
          <a:bodyPr/>
          <a:lstStyle/>
          <a:p>
            <a:r>
              <a:rPr lang="de-DE" dirty="0">
                <a:solidFill>
                  <a:srgbClr val="0F218B"/>
                </a:solidFill>
              </a:rPr>
              <a:t>Headline 3 – Edit </a:t>
            </a:r>
            <a:r>
              <a:rPr lang="de-DE" dirty="0" err="1">
                <a:solidFill>
                  <a:srgbClr val="0F218B"/>
                </a:solidFill>
              </a:rPr>
              <a:t>the</a:t>
            </a:r>
            <a:r>
              <a:rPr lang="de-DE" dirty="0">
                <a:solidFill>
                  <a:srgbClr val="0F218B"/>
                </a:solidFill>
              </a:rPr>
              <a:t> </a:t>
            </a:r>
            <a:r>
              <a:rPr lang="de-DE" dirty="0" err="1">
                <a:solidFill>
                  <a:srgbClr val="0F218B"/>
                </a:solidFill>
              </a:rPr>
              <a:t>pie</a:t>
            </a:r>
            <a:r>
              <a:rPr lang="de-DE" dirty="0">
                <a:solidFill>
                  <a:srgbClr val="0F218B"/>
                </a:solidFill>
              </a:rPr>
              <a:t> </a:t>
            </a:r>
            <a:r>
              <a:rPr lang="de-DE" dirty="0" err="1">
                <a:solidFill>
                  <a:srgbClr val="0F218B"/>
                </a:solidFill>
              </a:rPr>
              <a:t>chart</a:t>
            </a:r>
            <a:r>
              <a:rPr lang="de-DE" dirty="0">
                <a:solidFill>
                  <a:srgbClr val="0F218B"/>
                </a:solidFill>
              </a:rPr>
              <a:t> </a:t>
            </a:r>
            <a:r>
              <a:rPr lang="de-DE" dirty="0" err="1">
                <a:solidFill>
                  <a:srgbClr val="0F218B"/>
                </a:solidFill>
              </a:rPr>
              <a:t>by</a:t>
            </a:r>
            <a:r>
              <a:rPr lang="de-DE" dirty="0">
                <a:solidFill>
                  <a:srgbClr val="0F218B"/>
                </a:solidFill>
              </a:rPr>
              <a:t> </a:t>
            </a:r>
            <a:r>
              <a:rPr lang="de-DE" dirty="0" err="1">
                <a:solidFill>
                  <a:srgbClr val="0F218B"/>
                </a:solidFill>
              </a:rPr>
              <a:t>clicking</a:t>
            </a:r>
            <a:r>
              <a:rPr lang="de-DE" dirty="0">
                <a:solidFill>
                  <a:srgbClr val="0F218B"/>
                </a:solidFill>
              </a:rPr>
              <a:t> on it. </a:t>
            </a:r>
            <a:r>
              <a:rPr lang="de-DE" dirty="0" err="1">
                <a:solidFill>
                  <a:srgbClr val="0F218B"/>
                </a:solidFill>
              </a:rPr>
              <a:t>Now</a:t>
            </a:r>
            <a:r>
              <a:rPr lang="de-DE" dirty="0">
                <a:solidFill>
                  <a:srgbClr val="0F218B"/>
                </a:solidFill>
              </a:rPr>
              <a:t> </a:t>
            </a:r>
            <a:r>
              <a:rPr lang="de-DE" dirty="0" err="1">
                <a:solidFill>
                  <a:srgbClr val="0F218B"/>
                </a:solidFill>
              </a:rPr>
              <a:t>icons</a:t>
            </a:r>
            <a:r>
              <a:rPr lang="de-DE" dirty="0">
                <a:solidFill>
                  <a:srgbClr val="0F218B"/>
                </a:solidFill>
              </a:rPr>
              <a:t> </a:t>
            </a:r>
            <a:r>
              <a:rPr lang="de-DE" dirty="0" err="1">
                <a:solidFill>
                  <a:srgbClr val="0F218B"/>
                </a:solidFill>
              </a:rPr>
              <a:t>appear</a:t>
            </a:r>
            <a:r>
              <a:rPr lang="de-DE" dirty="0">
                <a:solidFill>
                  <a:srgbClr val="0F218B"/>
                </a:solidFill>
              </a:rPr>
              <a:t>. </a:t>
            </a:r>
            <a:r>
              <a:rPr lang="de-DE" dirty="0" err="1">
                <a:solidFill>
                  <a:srgbClr val="0F218B"/>
                </a:solidFill>
              </a:rPr>
              <a:t>If</a:t>
            </a:r>
            <a:r>
              <a:rPr lang="de-DE" dirty="0">
                <a:solidFill>
                  <a:srgbClr val="0F218B"/>
                </a:solidFill>
              </a:rPr>
              <a:t> </a:t>
            </a:r>
            <a:r>
              <a:rPr lang="de-DE" dirty="0" err="1">
                <a:solidFill>
                  <a:srgbClr val="0F218B"/>
                </a:solidFill>
              </a:rPr>
              <a:t>you</a:t>
            </a:r>
            <a:r>
              <a:rPr lang="de-DE" dirty="0">
                <a:solidFill>
                  <a:srgbClr val="0F218B"/>
                </a:solidFill>
              </a:rPr>
              <a:t> </a:t>
            </a:r>
            <a:r>
              <a:rPr lang="de-DE" dirty="0" err="1">
                <a:solidFill>
                  <a:srgbClr val="0F218B"/>
                </a:solidFill>
              </a:rPr>
              <a:t>keep</a:t>
            </a:r>
            <a:r>
              <a:rPr lang="de-DE" dirty="0">
                <a:solidFill>
                  <a:srgbClr val="0F218B"/>
                </a:solidFill>
              </a:rPr>
              <a:t> </a:t>
            </a:r>
            <a:r>
              <a:rPr lang="de-DE" dirty="0" err="1">
                <a:solidFill>
                  <a:srgbClr val="0F218B"/>
                </a:solidFill>
              </a:rPr>
              <a:t>the</a:t>
            </a:r>
            <a:r>
              <a:rPr lang="de-DE" dirty="0">
                <a:solidFill>
                  <a:srgbClr val="0F218B"/>
                </a:solidFill>
              </a:rPr>
              <a:t> </a:t>
            </a:r>
            <a:r>
              <a:rPr lang="de-DE" dirty="0" err="1">
                <a:solidFill>
                  <a:srgbClr val="0F218B"/>
                </a:solidFill>
              </a:rPr>
              <a:t>cursor</a:t>
            </a:r>
            <a:r>
              <a:rPr lang="de-DE" dirty="0">
                <a:solidFill>
                  <a:srgbClr val="0F218B"/>
                </a:solidFill>
              </a:rPr>
              <a:t> </a:t>
            </a:r>
            <a:r>
              <a:rPr lang="de-DE" dirty="0" err="1">
                <a:solidFill>
                  <a:srgbClr val="0F218B"/>
                </a:solidFill>
              </a:rPr>
              <a:t>above</a:t>
            </a:r>
            <a:r>
              <a:rPr lang="de-DE" dirty="0">
                <a:solidFill>
                  <a:srgbClr val="0F218B"/>
                </a:solidFill>
              </a:rPr>
              <a:t> </a:t>
            </a:r>
            <a:r>
              <a:rPr lang="de-DE" dirty="0" err="1">
                <a:solidFill>
                  <a:srgbClr val="0F218B"/>
                </a:solidFill>
              </a:rPr>
              <a:t>the</a:t>
            </a:r>
            <a:r>
              <a:rPr lang="de-DE" dirty="0">
                <a:solidFill>
                  <a:srgbClr val="0F218B"/>
                </a:solidFill>
              </a:rPr>
              <a:t> </a:t>
            </a:r>
            <a:r>
              <a:rPr lang="de-DE" dirty="0" err="1">
                <a:solidFill>
                  <a:srgbClr val="0F218B"/>
                </a:solidFill>
              </a:rPr>
              <a:t>icons</a:t>
            </a:r>
            <a:r>
              <a:rPr lang="de-DE" dirty="0">
                <a:solidFill>
                  <a:srgbClr val="0F218B"/>
                </a:solidFill>
              </a:rPr>
              <a:t>, a </a:t>
            </a:r>
            <a:r>
              <a:rPr lang="de-DE" dirty="0" err="1">
                <a:solidFill>
                  <a:srgbClr val="0F218B"/>
                </a:solidFill>
              </a:rPr>
              <a:t>descriptive</a:t>
            </a:r>
            <a:r>
              <a:rPr lang="de-DE" dirty="0">
                <a:solidFill>
                  <a:srgbClr val="0F218B"/>
                </a:solidFill>
              </a:rPr>
              <a:t> </a:t>
            </a:r>
            <a:r>
              <a:rPr lang="de-DE" dirty="0" err="1">
                <a:solidFill>
                  <a:srgbClr val="0F218B"/>
                </a:solidFill>
              </a:rPr>
              <a:t>text</a:t>
            </a:r>
            <a:r>
              <a:rPr lang="de-DE" dirty="0">
                <a:solidFill>
                  <a:srgbClr val="0F218B"/>
                </a:solidFill>
              </a:rPr>
              <a:t> </a:t>
            </a:r>
            <a:r>
              <a:rPr lang="de-DE" dirty="0" err="1">
                <a:solidFill>
                  <a:srgbClr val="0F218B"/>
                </a:solidFill>
              </a:rPr>
              <a:t>appears</a:t>
            </a:r>
            <a:r>
              <a:rPr lang="de-DE" dirty="0">
                <a:solidFill>
                  <a:srgbClr val="0F218B"/>
                </a:solidFill>
              </a:rPr>
              <a:t>. </a:t>
            </a:r>
          </a:p>
          <a:p>
            <a:r>
              <a:rPr lang="de-DE" dirty="0" err="1"/>
              <a:t>You</a:t>
            </a:r>
            <a:r>
              <a:rPr lang="de-DE" dirty="0"/>
              <a:t> </a:t>
            </a:r>
            <a:r>
              <a:rPr lang="de-DE" dirty="0" err="1"/>
              <a:t>may</a:t>
            </a:r>
            <a:r>
              <a:rPr lang="de-DE" dirty="0"/>
              <a:t> </a:t>
            </a:r>
            <a:r>
              <a:rPr lang="de-DE" dirty="0" err="1"/>
              <a:t>change</a:t>
            </a:r>
            <a:r>
              <a:rPr lang="de-DE" dirty="0"/>
              <a:t> </a:t>
            </a:r>
            <a:r>
              <a:rPr lang="de-DE" dirty="0" err="1"/>
              <a:t>the</a:t>
            </a:r>
            <a:r>
              <a:rPr lang="de-DE" dirty="0"/>
              <a:t> type </a:t>
            </a:r>
            <a:r>
              <a:rPr lang="de-DE" dirty="0" err="1"/>
              <a:t>of</a:t>
            </a:r>
            <a:r>
              <a:rPr lang="de-DE" dirty="0"/>
              <a:t> </a:t>
            </a:r>
            <a:r>
              <a:rPr lang="de-DE" dirty="0" err="1"/>
              <a:t>chart</a:t>
            </a:r>
            <a:r>
              <a:rPr lang="de-DE" dirty="0"/>
              <a:t>, </a:t>
            </a:r>
            <a:r>
              <a:rPr lang="de-DE" dirty="0" err="1"/>
              <a:t>the</a:t>
            </a:r>
            <a:r>
              <a:rPr lang="de-DE" dirty="0"/>
              <a:t> </a:t>
            </a:r>
            <a:r>
              <a:rPr lang="de-DE" dirty="0" err="1"/>
              <a:t>layout</a:t>
            </a:r>
            <a:r>
              <a:rPr lang="de-DE" dirty="0"/>
              <a:t> and </a:t>
            </a:r>
            <a:r>
              <a:rPr lang="de-DE" dirty="0" err="1"/>
              <a:t>colour</a:t>
            </a:r>
            <a:r>
              <a:rPr lang="de-DE" dirty="0"/>
              <a:t> </a:t>
            </a:r>
            <a:r>
              <a:rPr lang="de-DE" dirty="0" err="1"/>
              <a:t>scheme</a:t>
            </a:r>
            <a:r>
              <a:rPr lang="de-DE" dirty="0"/>
              <a:t>. </a:t>
            </a:r>
            <a:r>
              <a:rPr lang="de-DE" dirty="0" err="1"/>
              <a:t>We</a:t>
            </a:r>
            <a:r>
              <a:rPr lang="de-DE" dirty="0"/>
              <a:t> </a:t>
            </a:r>
            <a:r>
              <a:rPr lang="de-DE" dirty="0" err="1"/>
              <a:t>advise</a:t>
            </a:r>
            <a:r>
              <a:rPr lang="de-DE" dirty="0"/>
              <a:t> </a:t>
            </a:r>
            <a:r>
              <a:rPr lang="de-DE" dirty="0" err="1"/>
              <a:t>to</a:t>
            </a:r>
            <a:r>
              <a:rPr lang="de-DE" dirty="0"/>
              <a:t> </a:t>
            </a:r>
            <a:r>
              <a:rPr lang="de-DE" dirty="0" err="1"/>
              <a:t>refrain</a:t>
            </a:r>
            <a:r>
              <a:rPr lang="de-DE" dirty="0"/>
              <a:t> </a:t>
            </a:r>
            <a:r>
              <a:rPr lang="de-DE" dirty="0" err="1"/>
              <a:t>from</a:t>
            </a:r>
            <a:r>
              <a:rPr lang="de-DE" dirty="0"/>
              <a:t> </a:t>
            </a:r>
            <a:r>
              <a:rPr lang="de-DE" dirty="0" err="1"/>
              <a:t>using</a:t>
            </a:r>
            <a:r>
              <a:rPr lang="de-DE" dirty="0"/>
              <a:t> </a:t>
            </a:r>
            <a:r>
              <a:rPr lang="de-DE" dirty="0" err="1"/>
              <a:t>gradients</a:t>
            </a:r>
            <a:r>
              <a:rPr lang="de-DE" dirty="0"/>
              <a:t> and </a:t>
            </a:r>
            <a:r>
              <a:rPr lang="de-DE" dirty="0" err="1"/>
              <a:t>shadows</a:t>
            </a:r>
            <a:r>
              <a:rPr lang="de-DE" dirty="0"/>
              <a:t> – </a:t>
            </a:r>
            <a:r>
              <a:rPr lang="de-DE" dirty="0" err="1"/>
              <a:t>this</a:t>
            </a:r>
            <a:r>
              <a:rPr lang="de-DE" dirty="0"/>
              <a:t> </a:t>
            </a:r>
            <a:r>
              <a:rPr lang="de-DE" dirty="0" err="1"/>
              <a:t>does</a:t>
            </a:r>
            <a:r>
              <a:rPr lang="de-DE" dirty="0"/>
              <a:t> not </a:t>
            </a:r>
            <a:r>
              <a:rPr lang="de-DE" dirty="0" err="1"/>
              <a:t>add</a:t>
            </a:r>
            <a:r>
              <a:rPr lang="de-DE" dirty="0"/>
              <a:t> </a:t>
            </a:r>
            <a:r>
              <a:rPr lang="de-DE" dirty="0" err="1"/>
              <a:t>any</a:t>
            </a:r>
            <a:r>
              <a:rPr lang="de-DE" dirty="0"/>
              <a:t> </a:t>
            </a:r>
            <a:r>
              <a:rPr lang="de-DE" dirty="0" err="1"/>
              <a:t>information</a:t>
            </a:r>
            <a:r>
              <a:rPr lang="de-DE" dirty="0"/>
              <a:t> in </a:t>
            </a:r>
            <a:r>
              <a:rPr lang="de-DE" dirty="0" err="1"/>
              <a:t>most</a:t>
            </a:r>
            <a:r>
              <a:rPr lang="de-DE" dirty="0"/>
              <a:t> </a:t>
            </a:r>
            <a:r>
              <a:rPr lang="de-DE" dirty="0" err="1"/>
              <a:t>cases</a:t>
            </a:r>
            <a:r>
              <a:rPr lang="de-DE" dirty="0"/>
              <a:t>. </a:t>
            </a:r>
          </a:p>
          <a:p>
            <a:r>
              <a:rPr lang="en-US" dirty="0"/>
              <a:t>The size of this copy will adapt automatically, depending on how many words you insert or write. If the size of the copy appears too small – rather try editing the text than </a:t>
            </a:r>
            <a:r>
              <a:rPr lang="en-US" dirty="0" err="1"/>
              <a:t>maximising</a:t>
            </a:r>
            <a:r>
              <a:rPr lang="en-US" dirty="0"/>
              <a:t> the size of the text box. </a:t>
            </a:r>
            <a:endParaRPr lang="de-DE" dirty="0"/>
          </a:p>
          <a:p>
            <a:endParaRPr lang="de-DE" dirty="0"/>
          </a:p>
        </p:txBody>
      </p:sp>
      <p:graphicFrame>
        <p:nvGraphicFramePr>
          <p:cNvPr id="6" name="Inhaltsplatzhalter 8" title="Kreisdiagramm Platzhalter">
            <a:extLst>
              <a:ext uri="{FF2B5EF4-FFF2-40B4-BE49-F238E27FC236}">
                <a16:creationId xmlns:a16="http://schemas.microsoft.com/office/drawing/2014/main" id="{6D36771A-5075-9748-A710-7DBB70C12D6A}"/>
              </a:ext>
            </a:extLst>
          </p:cNvPr>
          <p:cNvGraphicFramePr>
            <a:graphicFrameLocks/>
          </p:cNvGraphicFramePr>
          <p:nvPr userDrawn="1">
            <p:extLst>
              <p:ext uri="{D42A27DB-BD31-4B8C-83A1-F6EECF244321}">
                <p14:modId xmlns:p14="http://schemas.microsoft.com/office/powerpoint/2010/main" val="3232390385"/>
              </p:ext>
            </p:extLst>
          </p:nvPr>
        </p:nvGraphicFramePr>
        <p:xfrm>
          <a:off x="8472264" y="1747353"/>
          <a:ext cx="2951162" cy="41036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60708974"/>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TSO-E cover">
    <p:spTree>
      <p:nvGrpSpPr>
        <p:cNvPr id="1" name=""/>
        <p:cNvGrpSpPr/>
        <p:nvPr/>
      </p:nvGrpSpPr>
      <p:grpSpPr>
        <a:xfrm>
          <a:off x="0" y="0"/>
          <a:ext cx="0" cy="0"/>
          <a:chOff x="0" y="0"/>
          <a:chExt cx="0" cy="0"/>
        </a:xfrm>
      </p:grpSpPr>
      <p:sp>
        <p:nvSpPr>
          <p:cNvPr id="4" name="Titel 3"/>
          <p:cNvSpPr>
            <a:spLocks noGrp="1"/>
          </p:cNvSpPr>
          <p:nvPr>
            <p:ph type="title" hasCustomPrompt="1"/>
          </p:nvPr>
        </p:nvSpPr>
        <p:spPr>
          <a:xfrm>
            <a:off x="672001" y="440669"/>
            <a:ext cx="11281639" cy="825489"/>
          </a:xfrm>
          <a:prstGeom prst="rect">
            <a:avLst/>
          </a:prstGeom>
        </p:spPr>
        <p:txBody>
          <a:bodyPr anchor="b"/>
          <a:lstStyle>
            <a:lvl1pPr>
              <a:lnSpc>
                <a:spcPts val="3200"/>
              </a:lnSpc>
              <a:defRPr sz="3000" b="1">
                <a:solidFill>
                  <a:srgbClr val="0F218B"/>
                </a:solidFill>
                <a:latin typeface="Calibri" panose="020F0502020204030204" pitchFamily="34" charset="0"/>
                <a:cs typeface="Calibri" panose="020F0502020204030204" pitchFamily="34" charset="0"/>
              </a:defRPr>
            </a:lvl1pPr>
          </a:lstStyle>
          <a:p>
            <a:r>
              <a:rPr lang="de-DE" dirty="0"/>
              <a:t>Title ENTSO-E PowerPoint-</a:t>
            </a:r>
            <a:r>
              <a:rPr lang="de-DE" dirty="0" err="1"/>
              <a:t>Presentation</a:t>
            </a:r>
            <a:br>
              <a:rPr lang="de-DE" dirty="0"/>
            </a:br>
            <a:r>
              <a:rPr lang="de-DE" dirty="0" err="1"/>
              <a:t>may</a:t>
            </a:r>
            <a:r>
              <a:rPr lang="de-DE" dirty="0"/>
              <a:t> </a:t>
            </a:r>
            <a:r>
              <a:rPr lang="de-DE" dirty="0" err="1"/>
              <a:t>expand</a:t>
            </a:r>
            <a:r>
              <a:rPr lang="de-DE" dirty="0"/>
              <a:t> </a:t>
            </a:r>
            <a:r>
              <a:rPr lang="de-DE" dirty="0" err="1"/>
              <a:t>over</a:t>
            </a:r>
            <a:r>
              <a:rPr lang="de-DE" dirty="0"/>
              <a:t> </a:t>
            </a:r>
            <a:r>
              <a:rPr lang="de-DE" dirty="0" err="1"/>
              <a:t>two</a:t>
            </a:r>
            <a:r>
              <a:rPr lang="de-DE" dirty="0"/>
              <a:t> </a:t>
            </a:r>
            <a:r>
              <a:rPr lang="de-DE" dirty="0" err="1"/>
              <a:t>lines</a:t>
            </a:r>
            <a:r>
              <a:rPr lang="de-DE" dirty="0"/>
              <a:t>, </a:t>
            </a:r>
            <a:r>
              <a:rPr lang="de-DE" dirty="0" err="1"/>
              <a:t>click</a:t>
            </a:r>
            <a:r>
              <a:rPr lang="de-DE" dirty="0"/>
              <a:t> </a:t>
            </a:r>
            <a:r>
              <a:rPr lang="de-DE" dirty="0" err="1"/>
              <a:t>to</a:t>
            </a:r>
            <a:r>
              <a:rPr lang="de-DE" dirty="0"/>
              <a:t> </a:t>
            </a:r>
            <a:r>
              <a:rPr lang="de-DE" dirty="0" err="1"/>
              <a:t>edit</a:t>
            </a:r>
            <a:endParaRPr lang="de-DE" dirty="0"/>
          </a:p>
        </p:txBody>
      </p:sp>
      <p:sp>
        <p:nvSpPr>
          <p:cNvPr id="8" name="Textplatzhalter 7"/>
          <p:cNvSpPr>
            <a:spLocks noGrp="1"/>
          </p:cNvSpPr>
          <p:nvPr>
            <p:ph type="body" sz="quarter" idx="12" hasCustomPrompt="1"/>
          </p:nvPr>
        </p:nvSpPr>
        <p:spPr>
          <a:xfrm>
            <a:off x="672001" y="1451044"/>
            <a:ext cx="11281639" cy="465789"/>
          </a:xfrm>
          <a:prstGeom prst="rect">
            <a:avLst/>
          </a:prstGeom>
        </p:spPr>
        <p:txBody>
          <a:bodyPr>
            <a:normAutofit/>
          </a:bodyPr>
          <a:lstStyle>
            <a:lvl1pPr marL="0" indent="0">
              <a:lnSpc>
                <a:spcPts val="2600"/>
              </a:lnSpc>
              <a:spcBef>
                <a:spcPts val="0"/>
              </a:spcBef>
              <a:buNone/>
              <a:defRPr sz="2000" b="0" i="0">
                <a:solidFill>
                  <a:srgbClr val="009992"/>
                </a:solidFill>
                <a:latin typeface="Calibri" panose="020F0502020204030204" pitchFamily="34" charset="0"/>
                <a:cs typeface="Calibri" panose="020F0502020204030204" pitchFamily="34" charset="0"/>
              </a:defRPr>
            </a:lvl1pPr>
            <a:lvl2pPr marL="457200" indent="0">
              <a:lnSpc>
                <a:spcPts val="2600"/>
              </a:lnSpc>
              <a:buNone/>
              <a:defRPr/>
            </a:lvl2pPr>
            <a:lvl3pPr marL="914400" indent="0">
              <a:buNone/>
              <a:defRPr/>
            </a:lvl3pPr>
          </a:lstStyle>
          <a:p>
            <a:pPr lvl="0"/>
            <a:r>
              <a:rPr lang="de-DE" dirty="0"/>
              <a:t>Subheadline, </a:t>
            </a:r>
            <a:r>
              <a:rPr lang="de-DE" dirty="0" err="1"/>
              <a:t>click</a:t>
            </a:r>
            <a:r>
              <a:rPr lang="de-DE" dirty="0"/>
              <a:t> </a:t>
            </a:r>
            <a:r>
              <a:rPr lang="de-DE" dirty="0" err="1"/>
              <a:t>to</a:t>
            </a:r>
            <a:r>
              <a:rPr lang="de-DE" dirty="0"/>
              <a:t> </a:t>
            </a:r>
            <a:r>
              <a:rPr lang="de-DE" dirty="0" err="1"/>
              <a:t>edit</a:t>
            </a:r>
            <a:r>
              <a:rPr lang="de-DE" dirty="0"/>
              <a:t>. Change </a:t>
            </a:r>
            <a:r>
              <a:rPr lang="de-DE" dirty="0" err="1"/>
              <a:t>picture</a:t>
            </a:r>
            <a:r>
              <a:rPr lang="de-DE" dirty="0"/>
              <a:t> in View &gt; Slide Master &gt; Slide Master 1</a:t>
            </a:r>
          </a:p>
        </p:txBody>
      </p:sp>
      <p:sp>
        <p:nvSpPr>
          <p:cNvPr id="2" name="Rechteck 1">
            <a:extLst>
              <a:ext uri="{FF2B5EF4-FFF2-40B4-BE49-F238E27FC236}">
                <a16:creationId xmlns:a16="http://schemas.microsoft.com/office/drawing/2014/main" id="{FA36491E-481C-4B37-9424-A3EE97BBCAF9}"/>
              </a:ext>
            </a:extLst>
          </p:cNvPr>
          <p:cNvSpPr/>
          <p:nvPr userDrawn="1"/>
        </p:nvSpPr>
        <p:spPr>
          <a:xfrm flipH="1">
            <a:off x="480001" y="432000"/>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Tree>
    <p:extLst>
      <p:ext uri="{BB962C8B-B14F-4D97-AF65-F5344CB8AC3E}">
        <p14:creationId xmlns:p14="http://schemas.microsoft.com/office/powerpoint/2010/main" val="2649361608"/>
      </p:ext>
    </p:extLst>
  </p:cSld>
  <p:clrMapOvr>
    <a:masterClrMapping/>
  </p:clrMapOvr>
  <p:extLst>
    <p:ext uri="{DCECCB84-F9BA-43D5-87BE-67443E8EF086}">
      <p15:sldGuideLst xmlns:p15="http://schemas.microsoft.com/office/powerpoint/2012/main">
        <p15:guide id="1" orient="horz" pos="300">
          <p15:clr>
            <a:srgbClr val="FBAE40"/>
          </p15:clr>
        </p15:guide>
        <p15:guide id="2" orient="horz" pos="1956">
          <p15:clr>
            <a:srgbClr val="FBAE40"/>
          </p15:clr>
        </p15:guide>
        <p15:guide id="4" pos="3659">
          <p15:clr>
            <a:srgbClr val="A4A3A4"/>
          </p15:clr>
        </p15:guide>
        <p15:guide id="5" orient="horz" pos="1865">
          <p15:clr>
            <a:srgbClr val="A4A3A4"/>
          </p15:clr>
        </p15:guide>
        <p15:guide id="6" orient="horz" pos="391">
          <p15:clr>
            <a:srgbClr val="A4A3A4"/>
          </p15:clr>
        </p15:guide>
        <p15:guide id="7" orient="horz" pos="1003">
          <p15:clr>
            <a:srgbClr val="A4A3A4"/>
          </p15:clr>
        </p15:guide>
        <p15:guide id="8" orient="horz" pos="913">
          <p15:clr>
            <a:srgbClr val="A4A3A4"/>
          </p15:clr>
        </p15:guide>
        <p15:guide id="9" pos="181">
          <p15:clr>
            <a:srgbClr val="A4A3A4"/>
          </p15:clr>
        </p15:guide>
        <p15:guide id="10"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dirty="0"/>
              <a:t>Click </a:t>
            </a:r>
            <a:r>
              <a:rPr lang="de-DE" dirty="0" err="1"/>
              <a:t>here</a:t>
            </a:r>
            <a:r>
              <a:rPr lang="de-DE" dirty="0"/>
              <a:t> </a:t>
            </a:r>
            <a:r>
              <a:rPr lang="de-DE" dirty="0" err="1"/>
              <a:t>to</a:t>
            </a:r>
            <a:r>
              <a:rPr lang="de-DE" dirty="0"/>
              <a:t> </a:t>
            </a:r>
            <a:r>
              <a:rPr lang="de-DE" dirty="0" err="1"/>
              <a:t>edit</a:t>
            </a:r>
            <a:r>
              <a:rPr lang="de-DE" dirty="0"/>
              <a:t> Headline 1</a:t>
            </a:r>
          </a:p>
        </p:txBody>
      </p:sp>
      <p:sp>
        <p:nvSpPr>
          <p:cNvPr id="7" name="Inhaltsplatzhalter 1">
            <a:extLst>
              <a:ext uri="{FF2B5EF4-FFF2-40B4-BE49-F238E27FC236}">
                <a16:creationId xmlns:a16="http://schemas.microsoft.com/office/drawing/2014/main" id="{C1F9600C-DD2A-3D4A-B5B0-19ADE1EE280E}"/>
              </a:ext>
            </a:extLst>
          </p:cNvPr>
          <p:cNvSpPr>
            <a:spLocks noGrp="1"/>
          </p:cNvSpPr>
          <p:nvPr>
            <p:ph idx="18"/>
          </p:nvPr>
        </p:nvSpPr>
        <p:spPr>
          <a:xfrm>
            <a:off x="349412" y="854984"/>
            <a:ext cx="3648000" cy="3311525"/>
          </a:xfrm>
        </p:spPr>
        <p:txBody>
          <a:bodyPr>
            <a:noAutofit/>
          </a:bodyPr>
          <a:lstStyle>
            <a:lvl1pPr>
              <a:defRPr sz="1800"/>
            </a:lvl1pPr>
          </a:lstStyle>
          <a:p>
            <a:r>
              <a:rPr lang="de-DE" dirty="0" err="1">
                <a:latin typeface="Calibri" panose="020F0502020204030204" pitchFamily="34" charset="0"/>
                <a:cs typeface="Calibri" panose="020F0502020204030204" pitchFamily="34" charset="0"/>
              </a:rPr>
              <a:t>Examples</a:t>
            </a:r>
            <a:r>
              <a:rPr lang="de-DE" dirty="0">
                <a:latin typeface="Calibri" panose="020F0502020204030204" pitchFamily="34" charset="0"/>
                <a:cs typeface="Calibri" panose="020F0502020204030204" pitchFamily="34" charset="0"/>
              </a:rPr>
              <a:t> </a:t>
            </a:r>
            <a:r>
              <a:rPr lang="de-DE" dirty="0" err="1">
                <a:latin typeface="Calibri" panose="020F0502020204030204" pitchFamily="34" charset="0"/>
                <a:cs typeface="Calibri" panose="020F0502020204030204" pitchFamily="34" charset="0"/>
              </a:rPr>
              <a:t>for</a:t>
            </a:r>
            <a:r>
              <a:rPr lang="de-DE" dirty="0">
                <a:latin typeface="Calibri" panose="020F0502020204030204" pitchFamily="34" charset="0"/>
                <a:cs typeface="Calibri" panose="020F0502020204030204" pitchFamily="34" charset="0"/>
              </a:rPr>
              <a:t> </a:t>
            </a:r>
            <a:r>
              <a:rPr lang="de-DE" dirty="0" err="1">
                <a:latin typeface="Calibri" panose="020F0502020204030204" pitchFamily="34" charset="0"/>
                <a:cs typeface="Calibri" panose="020F0502020204030204" pitchFamily="34" charset="0"/>
              </a:rPr>
              <a:t>bullet</a:t>
            </a:r>
            <a:r>
              <a:rPr lang="de-DE" dirty="0">
                <a:latin typeface="Calibri" panose="020F0502020204030204" pitchFamily="34" charset="0"/>
                <a:cs typeface="Calibri" panose="020F0502020204030204" pitchFamily="34" charset="0"/>
              </a:rPr>
              <a:t> </a:t>
            </a:r>
            <a:r>
              <a:rPr lang="de-DE" dirty="0" err="1">
                <a:latin typeface="Calibri" panose="020F0502020204030204" pitchFamily="34" charset="0"/>
                <a:cs typeface="Calibri" panose="020F0502020204030204" pitchFamily="34" charset="0"/>
              </a:rPr>
              <a:t>points</a:t>
            </a:r>
            <a:r>
              <a:rPr lang="de-DE" dirty="0">
                <a:latin typeface="Calibri" panose="020F0502020204030204" pitchFamily="34" charset="0"/>
                <a:cs typeface="Calibri" panose="020F0502020204030204" pitchFamily="34" charset="0"/>
              </a:rPr>
              <a:t>.</a:t>
            </a:r>
          </a:p>
          <a:p>
            <a:r>
              <a:rPr lang="en-US" dirty="0">
                <a:latin typeface="Calibri" panose="020F0502020204030204" pitchFamily="34" charset="0"/>
                <a:cs typeface="Calibri" panose="020F0502020204030204" pitchFamily="34" charset="0"/>
              </a:rPr>
              <a:t>Be aware that there is a significant difference between using only the enter-key and using the combination of enter- and shift-key.</a:t>
            </a:r>
          </a:p>
          <a:p>
            <a:r>
              <a:rPr lang="en-US" dirty="0">
                <a:latin typeface="Calibri" panose="020F0502020204030204" pitchFamily="34" charset="0"/>
                <a:cs typeface="Calibri" panose="020F0502020204030204" pitchFamily="34" charset="0"/>
              </a:rPr>
              <a:t>Using only the enter-key will create a new bullet point.</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 </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If you only want to start the text in a new line (like this sentence) and keep the numeration, use shift-enter. </a:t>
            </a:r>
          </a:p>
          <a:p>
            <a:r>
              <a:rPr lang="en-US" dirty="0">
                <a:latin typeface="Calibri" panose="020F0502020204030204" pitchFamily="34" charset="0"/>
                <a:cs typeface="Calibri" panose="020F0502020204030204" pitchFamily="34" charset="0"/>
              </a:rPr>
              <a:t>Text will resize automatically.</a:t>
            </a:r>
          </a:p>
          <a:p>
            <a:endParaRPr lang="de-DE"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p:txBody>
      </p:sp>
      <p:sp>
        <p:nvSpPr>
          <p:cNvPr id="8" name="Inhaltsplatzhalter 2">
            <a:extLst>
              <a:ext uri="{FF2B5EF4-FFF2-40B4-BE49-F238E27FC236}">
                <a16:creationId xmlns:a16="http://schemas.microsoft.com/office/drawing/2014/main" id="{C36A1AC1-56A4-4346-B7AD-92B4196EBB80}"/>
              </a:ext>
            </a:extLst>
          </p:cNvPr>
          <p:cNvSpPr>
            <a:spLocks noGrp="1"/>
          </p:cNvSpPr>
          <p:nvPr>
            <p:ph idx="19"/>
          </p:nvPr>
        </p:nvSpPr>
        <p:spPr>
          <a:xfrm>
            <a:off x="7752184" y="836362"/>
            <a:ext cx="3648000" cy="3311525"/>
          </a:xfrm>
        </p:spPr>
        <p:txBody>
          <a:bodyPr/>
          <a:lstStyle>
            <a:lvl1pPr>
              <a:defRPr sz="1800"/>
            </a:lvl1pPr>
            <a:lvl2pPr>
              <a:defRPr sz="1800"/>
            </a:lvl2pPr>
            <a:lvl3pPr>
              <a:defRPr sz="1800"/>
            </a:lvl3pPr>
            <a:lvl4pPr>
              <a:defRPr sz="1800"/>
            </a:lvl4pPr>
            <a:lvl5pPr>
              <a:defRPr sz="1800"/>
            </a:lvl5pPr>
          </a:lstStyle>
          <a:p>
            <a:r>
              <a:rPr lang="de-DE" dirty="0" err="1">
                <a:latin typeface="Calibri" panose="020F0502020204030204" pitchFamily="34" charset="0"/>
                <a:cs typeface="Calibri" panose="020F0502020204030204" pitchFamily="34" charset="0"/>
              </a:rPr>
              <a:t>Example</a:t>
            </a:r>
            <a:r>
              <a:rPr lang="de-DE" dirty="0">
                <a:latin typeface="Calibri" panose="020F0502020204030204" pitchFamily="34" charset="0"/>
                <a:cs typeface="Calibri" panose="020F0502020204030204" pitchFamily="34" charset="0"/>
              </a:rPr>
              <a:t> </a:t>
            </a:r>
            <a:r>
              <a:rPr lang="de-DE" dirty="0" err="1">
                <a:latin typeface="Calibri" panose="020F0502020204030204" pitchFamily="34" charset="0"/>
                <a:cs typeface="Calibri" panose="020F0502020204030204" pitchFamily="34" charset="0"/>
              </a:rPr>
              <a:t>for</a:t>
            </a:r>
            <a:r>
              <a:rPr lang="de-DE" dirty="0">
                <a:latin typeface="Calibri" panose="020F0502020204030204" pitchFamily="34" charset="0"/>
                <a:cs typeface="Calibri" panose="020F0502020204030204" pitchFamily="34" charset="0"/>
              </a:rPr>
              <a:t> </a:t>
            </a:r>
            <a:r>
              <a:rPr lang="de-DE" dirty="0" err="1">
                <a:latin typeface="Calibri" panose="020F0502020204030204" pitchFamily="34" charset="0"/>
                <a:cs typeface="Calibri" panose="020F0502020204030204" pitchFamily="34" charset="0"/>
              </a:rPr>
              <a:t>bullet</a:t>
            </a:r>
            <a:r>
              <a:rPr lang="de-DE" dirty="0">
                <a:latin typeface="Calibri" panose="020F0502020204030204" pitchFamily="34" charset="0"/>
                <a:cs typeface="Calibri" panose="020F0502020204030204" pitchFamily="34" charset="0"/>
              </a:rPr>
              <a:t> </a:t>
            </a:r>
            <a:r>
              <a:rPr lang="de-DE" dirty="0" err="1">
                <a:latin typeface="Calibri" panose="020F0502020204030204" pitchFamily="34" charset="0"/>
                <a:cs typeface="Calibri" panose="020F0502020204030204" pitchFamily="34" charset="0"/>
              </a:rPr>
              <a:t>points</a:t>
            </a:r>
            <a:br>
              <a:rPr lang="de-DE" dirty="0">
                <a:latin typeface="Calibri" panose="020F0502020204030204" pitchFamily="34" charset="0"/>
                <a:cs typeface="Calibri" panose="020F0502020204030204" pitchFamily="34" charset="0"/>
              </a:rPr>
            </a:br>
            <a:endParaRPr lang="de-DE" dirty="0">
              <a:latin typeface="Calibri" panose="020F0502020204030204" pitchFamily="34" charset="0"/>
              <a:cs typeface="Calibri" panose="020F0502020204030204" pitchFamily="34" charset="0"/>
            </a:endParaRPr>
          </a:p>
          <a:p>
            <a:r>
              <a:rPr lang="de-DE" dirty="0">
                <a:latin typeface="Calibri" panose="020F0502020204030204" pitchFamily="34" charset="0"/>
                <a:cs typeface="Calibri" panose="020F0502020204030204" pitchFamily="34" charset="0"/>
              </a:rPr>
              <a:t>Dummy </a:t>
            </a:r>
            <a:r>
              <a:rPr lang="de-DE" dirty="0" err="1">
                <a:latin typeface="Calibri" panose="020F0502020204030204" pitchFamily="34" charset="0"/>
                <a:cs typeface="Calibri" panose="020F0502020204030204" pitchFamily="34" charset="0"/>
              </a:rPr>
              <a:t>text</a:t>
            </a:r>
            <a:r>
              <a:rPr lang="de-DE" dirty="0">
                <a:latin typeface="Calibri" panose="020F0502020204030204" pitchFamily="34" charset="0"/>
                <a:cs typeface="Calibri" panose="020F0502020204030204" pitchFamily="34" charset="0"/>
              </a:rPr>
              <a:t> </a:t>
            </a:r>
            <a:r>
              <a:rPr lang="de-DE" dirty="0" err="1">
                <a:latin typeface="Calibri" panose="020F0502020204030204" pitchFamily="34" charset="0"/>
                <a:cs typeface="Calibri" panose="020F0502020204030204" pitchFamily="34" charset="0"/>
              </a:rPr>
              <a:t>here</a:t>
            </a:r>
            <a:endParaRPr lang="de-DE" dirty="0">
              <a:latin typeface="Calibri" panose="020F0502020204030204" pitchFamily="34" charset="0"/>
              <a:cs typeface="Calibri" panose="020F0502020204030204" pitchFamily="34" charset="0"/>
            </a:endParaRPr>
          </a:p>
          <a:p>
            <a:pPr lvl="1"/>
            <a:r>
              <a:rPr lang="de-DE" dirty="0">
                <a:latin typeface="Calibri" panose="020F0502020204030204" pitchFamily="34" charset="0"/>
                <a:cs typeface="Calibri" panose="020F0502020204030204" pitchFamily="34" charset="0"/>
              </a:rPr>
              <a:t>Second </a:t>
            </a:r>
            <a:r>
              <a:rPr lang="de-DE" dirty="0" err="1">
                <a:latin typeface="Calibri" panose="020F0502020204030204" pitchFamily="34" charset="0"/>
                <a:cs typeface="Calibri" panose="020F0502020204030204" pitchFamily="34" charset="0"/>
              </a:rPr>
              <a:t>level</a:t>
            </a:r>
            <a:endParaRPr lang="de-DE" dirty="0">
              <a:latin typeface="Calibri" panose="020F0502020204030204" pitchFamily="34" charset="0"/>
              <a:cs typeface="Calibri" panose="020F0502020204030204" pitchFamily="34" charset="0"/>
            </a:endParaRPr>
          </a:p>
          <a:p>
            <a:pPr lvl="2"/>
            <a:r>
              <a:rPr lang="de-DE" dirty="0">
                <a:latin typeface="Calibri" panose="020F0502020204030204" pitchFamily="34" charset="0"/>
                <a:cs typeface="Calibri" panose="020F0502020204030204" pitchFamily="34" charset="0"/>
              </a:rPr>
              <a:t>Third </a:t>
            </a:r>
            <a:r>
              <a:rPr lang="de-DE" dirty="0" err="1">
                <a:latin typeface="Calibri" panose="020F0502020204030204" pitchFamily="34" charset="0"/>
                <a:cs typeface="Calibri" panose="020F0502020204030204" pitchFamily="34" charset="0"/>
              </a:rPr>
              <a:t>level</a:t>
            </a:r>
            <a:endParaRPr lang="de-DE" dirty="0">
              <a:latin typeface="Calibri" panose="020F0502020204030204" pitchFamily="34" charset="0"/>
              <a:cs typeface="Calibri" panose="020F0502020204030204" pitchFamily="34" charset="0"/>
            </a:endParaRPr>
          </a:p>
          <a:p>
            <a:pPr lvl="3"/>
            <a:r>
              <a:rPr lang="de-DE" dirty="0" err="1">
                <a:latin typeface="Calibri" panose="020F0502020204030204" pitchFamily="34" charset="0"/>
                <a:cs typeface="Calibri" panose="020F0502020204030204" pitchFamily="34" charset="0"/>
              </a:rPr>
              <a:t>Fourth</a:t>
            </a:r>
            <a:r>
              <a:rPr lang="de-DE" dirty="0">
                <a:latin typeface="Calibri" panose="020F0502020204030204" pitchFamily="34" charset="0"/>
                <a:cs typeface="Calibri" panose="020F0502020204030204" pitchFamily="34" charset="0"/>
              </a:rPr>
              <a:t> </a:t>
            </a:r>
            <a:r>
              <a:rPr lang="de-DE" dirty="0" err="1">
                <a:latin typeface="Calibri" panose="020F0502020204030204" pitchFamily="34" charset="0"/>
                <a:cs typeface="Calibri" panose="020F0502020204030204" pitchFamily="34" charset="0"/>
              </a:rPr>
              <a:t>level</a:t>
            </a:r>
            <a:endParaRPr lang="de-DE" dirty="0">
              <a:latin typeface="Calibri" panose="020F0502020204030204" pitchFamily="34" charset="0"/>
              <a:cs typeface="Calibri" panose="020F0502020204030204" pitchFamily="34" charset="0"/>
            </a:endParaRPr>
          </a:p>
          <a:p>
            <a:pPr lvl="4"/>
            <a:r>
              <a:rPr lang="de-DE" dirty="0" err="1">
                <a:latin typeface="Calibri" panose="020F0502020204030204" pitchFamily="34" charset="0"/>
                <a:cs typeface="Calibri" panose="020F0502020204030204" pitchFamily="34" charset="0"/>
              </a:rPr>
              <a:t>Fifth</a:t>
            </a:r>
            <a:r>
              <a:rPr lang="de-DE" dirty="0">
                <a:latin typeface="Calibri" panose="020F0502020204030204" pitchFamily="34" charset="0"/>
                <a:cs typeface="Calibri" panose="020F0502020204030204" pitchFamily="34" charset="0"/>
              </a:rPr>
              <a:t> </a:t>
            </a:r>
            <a:r>
              <a:rPr lang="de-DE" dirty="0" err="1">
                <a:latin typeface="Calibri" panose="020F0502020204030204" pitchFamily="34" charset="0"/>
                <a:cs typeface="Calibri" panose="020F0502020204030204" pitchFamily="34" charset="0"/>
              </a:rPr>
              <a:t>level</a:t>
            </a:r>
            <a:endParaRPr lang="de-DE" dirty="0">
              <a:latin typeface="Calibri" panose="020F0502020204030204" pitchFamily="34" charset="0"/>
              <a:cs typeface="Calibri" panose="020F0502020204030204" pitchFamily="34" charset="0"/>
            </a:endParaRPr>
          </a:p>
        </p:txBody>
      </p:sp>
      <p:graphicFrame>
        <p:nvGraphicFramePr>
          <p:cNvPr id="9" name="Inhaltsplatzhalter 7" title="Infobox Platzhalter">
            <a:extLst>
              <a:ext uri="{FF2B5EF4-FFF2-40B4-BE49-F238E27FC236}">
                <a16:creationId xmlns:a16="http://schemas.microsoft.com/office/drawing/2014/main" id="{03B3DB83-3BE0-1D49-9913-2E54862A2869}"/>
              </a:ext>
            </a:extLst>
          </p:cNvPr>
          <p:cNvGraphicFramePr>
            <a:graphicFrameLocks/>
          </p:cNvGraphicFramePr>
          <p:nvPr userDrawn="1">
            <p:extLst>
              <p:ext uri="{D42A27DB-BD31-4B8C-83A1-F6EECF244321}">
                <p14:modId xmlns:p14="http://schemas.microsoft.com/office/powerpoint/2010/main" val="2580603730"/>
              </p:ext>
            </p:extLst>
          </p:nvPr>
        </p:nvGraphicFramePr>
        <p:xfrm>
          <a:off x="4079776" y="836362"/>
          <a:ext cx="3474386" cy="3203797"/>
        </p:xfrm>
        <a:graphic>
          <a:graphicData uri="http://schemas.openxmlformats.org/drawingml/2006/table">
            <a:tbl>
              <a:tblPr bandCol="1">
                <a:tableStyleId>{3B4B98B0-60AC-42C2-AFA5-B58CD77FA1E5}</a:tableStyleId>
              </a:tblPr>
              <a:tblGrid>
                <a:gridCol w="3474386">
                  <a:extLst>
                    <a:ext uri="{9D8B030D-6E8A-4147-A177-3AD203B41FA5}">
                      <a16:colId xmlns:a16="http://schemas.microsoft.com/office/drawing/2014/main" val="1090517882"/>
                    </a:ext>
                  </a:extLst>
                </a:gridCol>
              </a:tblGrid>
              <a:tr h="3203797">
                <a:tc>
                  <a:txBody>
                    <a:bodyPr/>
                    <a:lstStyle/>
                    <a:p>
                      <a:r>
                        <a:rPr lang="de-DE" sz="1800" b="1" dirty="0">
                          <a:solidFill>
                            <a:srgbClr val="015092"/>
                          </a:solidFill>
                          <a:latin typeface="Calibri" panose="020F0502020204030204" pitchFamily="34" charset="0"/>
                          <a:cs typeface="Calibri" panose="020F0502020204030204" pitchFamily="34" charset="0"/>
                        </a:rPr>
                        <a:t>Infobox </a:t>
                      </a:r>
                    </a:p>
                    <a:p>
                      <a:endParaRPr lang="de-DE" sz="1800" b="1" dirty="0">
                        <a:solidFill>
                          <a:srgbClr val="015092"/>
                        </a:solidFill>
                        <a:latin typeface="Calibri" panose="020F0502020204030204" pitchFamily="34" charset="0"/>
                        <a:cs typeface="Calibri" panose="020F0502020204030204" pitchFamily="34" charset="0"/>
                      </a:endParaRPr>
                    </a:p>
                    <a:p>
                      <a:r>
                        <a:rPr lang="de-DE" sz="1800" dirty="0">
                          <a:solidFill>
                            <a:srgbClr val="015092"/>
                          </a:solidFill>
                          <a:latin typeface="Calibri" panose="020F0502020204030204" pitchFamily="34" charset="0"/>
                          <a:cs typeface="Calibri" panose="020F0502020204030204" pitchFamily="34" charset="0"/>
                        </a:rPr>
                        <a:t>By </a:t>
                      </a:r>
                      <a:r>
                        <a:rPr lang="de-DE" sz="1800" dirty="0" err="1">
                          <a:solidFill>
                            <a:srgbClr val="015092"/>
                          </a:solidFill>
                          <a:latin typeface="Calibri" panose="020F0502020204030204" pitchFamily="34" charset="0"/>
                          <a:cs typeface="Calibri" panose="020F0502020204030204" pitchFamily="34" charset="0"/>
                        </a:rPr>
                        <a:t>using</a:t>
                      </a:r>
                      <a:r>
                        <a:rPr lang="de-DE" sz="1800" dirty="0">
                          <a:solidFill>
                            <a:srgbClr val="015092"/>
                          </a:solidFill>
                          <a:latin typeface="Calibri" panose="020F0502020204030204" pitchFamily="34" charset="0"/>
                          <a:cs typeface="Calibri" panose="020F0502020204030204" pitchFamily="34" charset="0"/>
                        </a:rPr>
                        <a:t> </a:t>
                      </a:r>
                      <a:r>
                        <a:rPr lang="de-DE" sz="1800" dirty="0" err="1">
                          <a:solidFill>
                            <a:srgbClr val="015092"/>
                          </a:solidFill>
                          <a:latin typeface="Calibri" panose="020F0502020204030204" pitchFamily="34" charset="0"/>
                          <a:cs typeface="Calibri" panose="020F0502020204030204" pitchFamily="34" charset="0"/>
                        </a:rPr>
                        <a:t>the</a:t>
                      </a:r>
                      <a:r>
                        <a:rPr lang="de-DE" sz="1800" dirty="0">
                          <a:solidFill>
                            <a:srgbClr val="015092"/>
                          </a:solidFill>
                          <a:latin typeface="Calibri" panose="020F0502020204030204" pitchFamily="34" charset="0"/>
                          <a:cs typeface="Calibri" panose="020F0502020204030204" pitchFamily="34" charset="0"/>
                        </a:rPr>
                        <a:t> </a:t>
                      </a:r>
                      <a:r>
                        <a:rPr lang="de-DE" sz="1800" dirty="0" err="1">
                          <a:solidFill>
                            <a:srgbClr val="015092"/>
                          </a:solidFill>
                          <a:latin typeface="Calibri" panose="020F0502020204030204" pitchFamily="34" charset="0"/>
                          <a:cs typeface="Calibri" panose="020F0502020204030204" pitchFamily="34" charset="0"/>
                        </a:rPr>
                        <a:t>buttons</a:t>
                      </a:r>
                      <a:r>
                        <a:rPr lang="de-DE" sz="1800" dirty="0">
                          <a:solidFill>
                            <a:srgbClr val="015092"/>
                          </a:solidFill>
                          <a:latin typeface="Calibri" panose="020F0502020204030204" pitchFamily="34" charset="0"/>
                          <a:cs typeface="Calibri" panose="020F0502020204030204" pitchFamily="34" charset="0"/>
                        </a:rPr>
                        <a:t> ‚</a:t>
                      </a:r>
                      <a:r>
                        <a:rPr lang="de-DE" sz="1800" dirty="0" err="1">
                          <a:solidFill>
                            <a:srgbClr val="015092"/>
                          </a:solidFill>
                          <a:latin typeface="Calibri" panose="020F0502020204030204" pitchFamily="34" charset="0"/>
                          <a:cs typeface="Calibri" panose="020F0502020204030204" pitchFamily="34" charset="0"/>
                        </a:rPr>
                        <a:t>increase</a:t>
                      </a:r>
                      <a:r>
                        <a:rPr lang="de-DE" sz="1800" dirty="0">
                          <a:solidFill>
                            <a:srgbClr val="015092"/>
                          </a:solidFill>
                          <a:latin typeface="Calibri" panose="020F0502020204030204" pitchFamily="34" charset="0"/>
                          <a:cs typeface="Calibri" panose="020F0502020204030204" pitchFamily="34" charset="0"/>
                        </a:rPr>
                        <a:t> </a:t>
                      </a:r>
                      <a:r>
                        <a:rPr lang="de-DE" sz="1800" dirty="0" err="1">
                          <a:solidFill>
                            <a:srgbClr val="015092"/>
                          </a:solidFill>
                          <a:latin typeface="Calibri" panose="020F0502020204030204" pitchFamily="34" charset="0"/>
                          <a:cs typeface="Calibri" panose="020F0502020204030204" pitchFamily="34" charset="0"/>
                        </a:rPr>
                        <a:t>indent</a:t>
                      </a:r>
                      <a:r>
                        <a:rPr lang="de-DE" sz="1800" dirty="0">
                          <a:solidFill>
                            <a:srgbClr val="015092"/>
                          </a:solidFill>
                          <a:latin typeface="Calibri" panose="020F0502020204030204" pitchFamily="34" charset="0"/>
                          <a:cs typeface="Calibri" panose="020F0502020204030204" pitchFamily="34" charset="0"/>
                        </a:rPr>
                        <a:t>‘ and ‚</a:t>
                      </a:r>
                      <a:r>
                        <a:rPr lang="de-DE" sz="1800" dirty="0" err="1">
                          <a:solidFill>
                            <a:srgbClr val="015092"/>
                          </a:solidFill>
                          <a:latin typeface="Calibri" panose="020F0502020204030204" pitchFamily="34" charset="0"/>
                          <a:cs typeface="Calibri" panose="020F0502020204030204" pitchFamily="34" charset="0"/>
                        </a:rPr>
                        <a:t>decrease</a:t>
                      </a:r>
                      <a:r>
                        <a:rPr lang="de-DE" sz="1800" dirty="0">
                          <a:solidFill>
                            <a:srgbClr val="015092"/>
                          </a:solidFill>
                          <a:latin typeface="Calibri" panose="020F0502020204030204" pitchFamily="34" charset="0"/>
                          <a:cs typeface="Calibri" panose="020F0502020204030204" pitchFamily="34" charset="0"/>
                        </a:rPr>
                        <a:t> </a:t>
                      </a:r>
                      <a:r>
                        <a:rPr lang="de-DE" sz="1800" dirty="0" err="1">
                          <a:solidFill>
                            <a:srgbClr val="015092"/>
                          </a:solidFill>
                          <a:latin typeface="Calibri" panose="020F0502020204030204" pitchFamily="34" charset="0"/>
                          <a:cs typeface="Calibri" panose="020F0502020204030204" pitchFamily="34" charset="0"/>
                        </a:rPr>
                        <a:t>indent</a:t>
                      </a:r>
                      <a:r>
                        <a:rPr lang="de-DE" sz="1800" dirty="0">
                          <a:solidFill>
                            <a:srgbClr val="015092"/>
                          </a:solidFill>
                          <a:latin typeface="Calibri" panose="020F0502020204030204" pitchFamily="34" charset="0"/>
                          <a:cs typeface="Calibri" panose="020F0502020204030204" pitchFamily="34" charset="0"/>
                        </a:rPr>
                        <a:t>‘ in </a:t>
                      </a:r>
                      <a:r>
                        <a:rPr lang="de-DE" sz="1800" dirty="0" err="1">
                          <a:solidFill>
                            <a:srgbClr val="015092"/>
                          </a:solidFill>
                          <a:latin typeface="Calibri" panose="020F0502020204030204" pitchFamily="34" charset="0"/>
                          <a:cs typeface="Calibri" panose="020F0502020204030204" pitchFamily="34" charset="0"/>
                        </a:rPr>
                        <a:t>the</a:t>
                      </a:r>
                      <a:r>
                        <a:rPr lang="de-DE" sz="1800" dirty="0">
                          <a:solidFill>
                            <a:srgbClr val="015092"/>
                          </a:solidFill>
                          <a:latin typeface="Calibri" panose="020F0502020204030204" pitchFamily="34" charset="0"/>
                          <a:cs typeface="Calibri" panose="020F0502020204030204" pitchFamily="34" charset="0"/>
                        </a:rPr>
                        <a:t> ‚Start‘ </a:t>
                      </a:r>
                      <a:r>
                        <a:rPr lang="de-DE" sz="1800" dirty="0" err="1">
                          <a:solidFill>
                            <a:srgbClr val="015092"/>
                          </a:solidFill>
                          <a:latin typeface="Calibri" panose="020F0502020204030204" pitchFamily="34" charset="0"/>
                          <a:cs typeface="Calibri" panose="020F0502020204030204" pitchFamily="34" charset="0"/>
                        </a:rPr>
                        <a:t>menu</a:t>
                      </a:r>
                      <a:r>
                        <a:rPr lang="de-DE" sz="1800" dirty="0">
                          <a:solidFill>
                            <a:srgbClr val="015092"/>
                          </a:solidFill>
                          <a:latin typeface="Calibri" panose="020F0502020204030204" pitchFamily="34" charset="0"/>
                          <a:cs typeface="Calibri" panose="020F0502020204030204" pitchFamily="34" charset="0"/>
                        </a:rPr>
                        <a:t>, </a:t>
                      </a:r>
                      <a:r>
                        <a:rPr lang="de-DE" sz="1800" dirty="0" err="1">
                          <a:solidFill>
                            <a:srgbClr val="015092"/>
                          </a:solidFill>
                          <a:latin typeface="Calibri" panose="020F0502020204030204" pitchFamily="34" charset="0"/>
                          <a:cs typeface="Calibri" panose="020F0502020204030204" pitchFamily="34" charset="0"/>
                        </a:rPr>
                        <a:t>you</a:t>
                      </a:r>
                      <a:r>
                        <a:rPr lang="de-DE" sz="1800" dirty="0">
                          <a:solidFill>
                            <a:srgbClr val="015092"/>
                          </a:solidFill>
                          <a:latin typeface="Calibri" panose="020F0502020204030204" pitchFamily="34" charset="0"/>
                          <a:cs typeface="Calibri" panose="020F0502020204030204" pitchFamily="34" charset="0"/>
                        </a:rPr>
                        <a:t> </a:t>
                      </a:r>
                      <a:r>
                        <a:rPr lang="de-DE" sz="1800" dirty="0" err="1">
                          <a:solidFill>
                            <a:srgbClr val="015092"/>
                          </a:solidFill>
                          <a:latin typeface="Calibri" panose="020F0502020204030204" pitchFamily="34" charset="0"/>
                          <a:cs typeface="Calibri" panose="020F0502020204030204" pitchFamily="34" charset="0"/>
                        </a:rPr>
                        <a:t>can</a:t>
                      </a:r>
                      <a:r>
                        <a:rPr lang="de-DE" sz="1800" dirty="0">
                          <a:solidFill>
                            <a:srgbClr val="015092"/>
                          </a:solidFill>
                          <a:latin typeface="Calibri" panose="020F0502020204030204" pitchFamily="34" charset="0"/>
                          <a:cs typeface="Calibri" panose="020F0502020204030204" pitchFamily="34" charset="0"/>
                        </a:rPr>
                        <a:t> switch </a:t>
                      </a:r>
                      <a:r>
                        <a:rPr lang="de-DE" sz="1800" dirty="0" err="1">
                          <a:solidFill>
                            <a:srgbClr val="015092"/>
                          </a:solidFill>
                          <a:latin typeface="Calibri" panose="020F0502020204030204" pitchFamily="34" charset="0"/>
                          <a:cs typeface="Calibri" panose="020F0502020204030204" pitchFamily="34" charset="0"/>
                        </a:rPr>
                        <a:t>between</a:t>
                      </a:r>
                      <a:r>
                        <a:rPr lang="de-DE" sz="1800" dirty="0">
                          <a:solidFill>
                            <a:srgbClr val="015092"/>
                          </a:solidFill>
                          <a:latin typeface="Calibri" panose="020F0502020204030204" pitchFamily="34" charset="0"/>
                          <a:cs typeface="Calibri" panose="020F0502020204030204" pitchFamily="34" charset="0"/>
                        </a:rPr>
                        <a:t> </a:t>
                      </a:r>
                      <a:r>
                        <a:rPr lang="de-DE" sz="1800" dirty="0" err="1">
                          <a:solidFill>
                            <a:srgbClr val="015092"/>
                          </a:solidFill>
                          <a:latin typeface="Calibri" panose="020F0502020204030204" pitchFamily="34" charset="0"/>
                          <a:cs typeface="Calibri" panose="020F0502020204030204" pitchFamily="34" charset="0"/>
                        </a:rPr>
                        <a:t>indention</a:t>
                      </a:r>
                      <a:r>
                        <a:rPr lang="de-DE" sz="1800" dirty="0">
                          <a:solidFill>
                            <a:srgbClr val="015092"/>
                          </a:solidFill>
                          <a:latin typeface="Calibri" panose="020F0502020204030204" pitchFamily="34" charset="0"/>
                          <a:cs typeface="Calibri" panose="020F0502020204030204" pitchFamily="34" charset="0"/>
                        </a:rPr>
                        <a:t> </a:t>
                      </a:r>
                      <a:r>
                        <a:rPr lang="de-DE" sz="1800" dirty="0" err="1">
                          <a:solidFill>
                            <a:srgbClr val="015092"/>
                          </a:solidFill>
                          <a:latin typeface="Calibri" panose="020F0502020204030204" pitchFamily="34" charset="0"/>
                          <a:cs typeface="Calibri" panose="020F0502020204030204" pitchFamily="34" charset="0"/>
                        </a:rPr>
                        <a:t>levels</a:t>
                      </a:r>
                      <a:r>
                        <a:rPr lang="de-DE" sz="1800" dirty="0">
                          <a:solidFill>
                            <a:srgbClr val="015092"/>
                          </a:solidFill>
                          <a:latin typeface="Calibri" panose="020F0502020204030204" pitchFamily="34" charset="0"/>
                          <a:cs typeface="Calibri" panose="020F0502020204030204" pitchFamily="34" charset="0"/>
                        </a:rPr>
                        <a:t>. This </a:t>
                      </a:r>
                      <a:r>
                        <a:rPr lang="de-DE" sz="1800" dirty="0" err="1">
                          <a:solidFill>
                            <a:srgbClr val="015092"/>
                          </a:solidFill>
                          <a:latin typeface="Calibri" panose="020F0502020204030204" pitchFamily="34" charset="0"/>
                          <a:cs typeface="Calibri" panose="020F0502020204030204" pitchFamily="34" charset="0"/>
                        </a:rPr>
                        <a:t>is</a:t>
                      </a:r>
                      <a:r>
                        <a:rPr lang="de-DE" sz="1800" dirty="0">
                          <a:solidFill>
                            <a:srgbClr val="015092"/>
                          </a:solidFill>
                          <a:latin typeface="Calibri" panose="020F0502020204030204" pitchFamily="34" charset="0"/>
                          <a:cs typeface="Calibri" panose="020F0502020204030204" pitchFamily="34" charset="0"/>
                        </a:rPr>
                        <a:t> valid </a:t>
                      </a:r>
                      <a:r>
                        <a:rPr lang="de-DE" sz="1800" dirty="0" err="1">
                          <a:solidFill>
                            <a:srgbClr val="015092"/>
                          </a:solidFill>
                          <a:latin typeface="Calibri" panose="020F0502020204030204" pitchFamily="34" charset="0"/>
                          <a:cs typeface="Calibri" panose="020F0502020204030204" pitchFamily="34" charset="0"/>
                        </a:rPr>
                        <a:t>for</a:t>
                      </a:r>
                      <a:r>
                        <a:rPr lang="de-DE" sz="1800" dirty="0">
                          <a:solidFill>
                            <a:srgbClr val="015092"/>
                          </a:solidFill>
                          <a:latin typeface="Calibri" panose="020F0502020204030204" pitchFamily="34" charset="0"/>
                          <a:cs typeface="Calibri" panose="020F0502020204030204" pitchFamily="34" charset="0"/>
                        </a:rPr>
                        <a:t> all </a:t>
                      </a:r>
                      <a:r>
                        <a:rPr lang="de-DE" sz="1800" dirty="0" err="1">
                          <a:solidFill>
                            <a:srgbClr val="015092"/>
                          </a:solidFill>
                          <a:latin typeface="Calibri" panose="020F0502020204030204" pitchFamily="34" charset="0"/>
                          <a:cs typeface="Calibri" panose="020F0502020204030204" pitchFamily="34" charset="0"/>
                        </a:rPr>
                        <a:t>kinds</a:t>
                      </a:r>
                      <a:r>
                        <a:rPr lang="de-DE" sz="1800" dirty="0">
                          <a:solidFill>
                            <a:srgbClr val="015092"/>
                          </a:solidFill>
                          <a:latin typeface="Calibri" panose="020F0502020204030204" pitchFamily="34" charset="0"/>
                          <a:cs typeface="Calibri" panose="020F0502020204030204" pitchFamily="34" charset="0"/>
                        </a:rPr>
                        <a:t> </a:t>
                      </a:r>
                      <a:r>
                        <a:rPr lang="de-DE" sz="1800" dirty="0" err="1">
                          <a:solidFill>
                            <a:srgbClr val="015092"/>
                          </a:solidFill>
                          <a:latin typeface="Calibri" panose="020F0502020204030204" pitchFamily="34" charset="0"/>
                          <a:cs typeface="Calibri" panose="020F0502020204030204" pitchFamily="34" charset="0"/>
                        </a:rPr>
                        <a:t>of</a:t>
                      </a:r>
                      <a:r>
                        <a:rPr lang="de-DE" sz="1800" dirty="0">
                          <a:solidFill>
                            <a:srgbClr val="015092"/>
                          </a:solidFill>
                          <a:latin typeface="Calibri" panose="020F0502020204030204" pitchFamily="34" charset="0"/>
                          <a:cs typeface="Calibri" panose="020F0502020204030204" pitchFamily="34" charset="0"/>
                        </a:rPr>
                        <a:t> </a:t>
                      </a:r>
                      <a:r>
                        <a:rPr lang="de-DE" sz="1800" dirty="0" err="1">
                          <a:solidFill>
                            <a:srgbClr val="015092"/>
                          </a:solidFill>
                          <a:latin typeface="Calibri" panose="020F0502020204030204" pitchFamily="34" charset="0"/>
                          <a:cs typeface="Calibri" panose="020F0502020204030204" pitchFamily="34" charset="0"/>
                        </a:rPr>
                        <a:t>listings</a:t>
                      </a:r>
                      <a:r>
                        <a:rPr lang="de-DE" sz="1800" dirty="0">
                          <a:solidFill>
                            <a:srgbClr val="015092"/>
                          </a:solidFill>
                          <a:latin typeface="Calibri" panose="020F0502020204030204" pitchFamily="34" charset="0"/>
                          <a:cs typeface="Calibri" panose="020F0502020204030204" pitchFamily="34" charset="0"/>
                        </a:rPr>
                        <a:t>, e.g. </a:t>
                      </a:r>
                      <a:r>
                        <a:rPr lang="de-DE" sz="1800" dirty="0" err="1">
                          <a:solidFill>
                            <a:srgbClr val="015092"/>
                          </a:solidFill>
                          <a:latin typeface="Calibri" panose="020F0502020204030204" pitchFamily="34" charset="0"/>
                          <a:cs typeface="Calibri" panose="020F0502020204030204" pitchFamily="34" charset="0"/>
                        </a:rPr>
                        <a:t>bullet</a:t>
                      </a:r>
                      <a:r>
                        <a:rPr lang="de-DE" sz="1800" dirty="0">
                          <a:solidFill>
                            <a:srgbClr val="015092"/>
                          </a:solidFill>
                          <a:latin typeface="Calibri" panose="020F0502020204030204" pitchFamily="34" charset="0"/>
                          <a:cs typeface="Calibri" panose="020F0502020204030204" pitchFamily="34" charset="0"/>
                        </a:rPr>
                        <a:t> </a:t>
                      </a:r>
                      <a:r>
                        <a:rPr lang="de-DE" sz="1800" dirty="0" err="1">
                          <a:solidFill>
                            <a:srgbClr val="015092"/>
                          </a:solidFill>
                          <a:latin typeface="Calibri" panose="020F0502020204030204" pitchFamily="34" charset="0"/>
                          <a:cs typeface="Calibri" panose="020F0502020204030204" pitchFamily="34" charset="0"/>
                        </a:rPr>
                        <a:t>points</a:t>
                      </a:r>
                      <a:r>
                        <a:rPr lang="de-DE" sz="1800" dirty="0">
                          <a:solidFill>
                            <a:srgbClr val="015092"/>
                          </a:solidFill>
                          <a:latin typeface="Calibri" panose="020F0502020204030204" pitchFamily="34" charset="0"/>
                          <a:cs typeface="Calibri" panose="020F0502020204030204" pitchFamily="34" charset="0"/>
                        </a:rPr>
                        <a:t> and </a:t>
                      </a:r>
                      <a:r>
                        <a:rPr lang="de-DE" sz="1800" dirty="0" err="1">
                          <a:solidFill>
                            <a:srgbClr val="015092"/>
                          </a:solidFill>
                          <a:latin typeface="Calibri" panose="020F0502020204030204" pitchFamily="34" charset="0"/>
                          <a:cs typeface="Calibri" panose="020F0502020204030204" pitchFamily="34" charset="0"/>
                        </a:rPr>
                        <a:t>enumerations</a:t>
                      </a:r>
                      <a:r>
                        <a:rPr lang="de-DE" sz="1800" dirty="0">
                          <a:solidFill>
                            <a:srgbClr val="015092"/>
                          </a:solidFill>
                          <a:latin typeface="Calibri" panose="020F0502020204030204" pitchFamily="34" charset="0"/>
                          <a:cs typeface="Calibri" panose="020F0502020204030204" pitchFamily="34" charset="0"/>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alpha val="20000"/>
                      </a:schemeClr>
                    </a:solidFill>
                  </a:tcPr>
                </a:tc>
                <a:extLst>
                  <a:ext uri="{0D108BD9-81ED-4DB2-BD59-A6C34878D82A}">
                    <a16:rowId xmlns:a16="http://schemas.microsoft.com/office/drawing/2014/main" val="2331007764"/>
                  </a:ext>
                </a:extLst>
              </a:tr>
            </a:tbl>
          </a:graphicData>
        </a:graphic>
      </p:graphicFrame>
    </p:spTree>
    <p:extLst>
      <p:ext uri="{BB962C8B-B14F-4D97-AF65-F5344CB8AC3E}">
        <p14:creationId xmlns:p14="http://schemas.microsoft.com/office/powerpoint/2010/main" val="3743528385"/>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dirty="0"/>
              <a:t>Click </a:t>
            </a:r>
            <a:r>
              <a:rPr lang="de-DE" dirty="0" err="1"/>
              <a:t>here</a:t>
            </a:r>
            <a:r>
              <a:rPr lang="de-DE" dirty="0"/>
              <a:t> </a:t>
            </a:r>
            <a:r>
              <a:rPr lang="de-DE" dirty="0" err="1"/>
              <a:t>to</a:t>
            </a:r>
            <a:r>
              <a:rPr lang="de-DE" dirty="0"/>
              <a:t> </a:t>
            </a:r>
            <a:r>
              <a:rPr lang="de-DE" dirty="0" err="1"/>
              <a:t>edit</a:t>
            </a:r>
            <a:r>
              <a:rPr lang="de-DE" dirty="0"/>
              <a:t> Headline 1</a:t>
            </a:r>
          </a:p>
        </p:txBody>
      </p:sp>
      <p:sp>
        <p:nvSpPr>
          <p:cNvPr id="3" name="Inhaltsplatzhalter 1">
            <a:extLst>
              <a:ext uri="{FF2B5EF4-FFF2-40B4-BE49-F238E27FC236}">
                <a16:creationId xmlns:a16="http://schemas.microsoft.com/office/drawing/2014/main" id="{63F95587-91DB-574E-BF98-C631A8B7FEB8}"/>
              </a:ext>
            </a:extLst>
          </p:cNvPr>
          <p:cNvSpPr>
            <a:spLocks noGrp="1"/>
          </p:cNvSpPr>
          <p:nvPr>
            <p:ph idx="4294967295"/>
          </p:nvPr>
        </p:nvSpPr>
        <p:spPr>
          <a:xfrm>
            <a:off x="359864" y="1124744"/>
            <a:ext cx="11521546" cy="3311810"/>
          </a:xfrm>
        </p:spPr>
        <p:txBody>
          <a:bodyPr numCol="2" spcCol="216000">
            <a:normAutofit/>
          </a:bodyPr>
          <a:lstStyle/>
          <a:p>
            <a:pPr marL="342900" indent="-342900">
              <a:lnSpc>
                <a:spcPct val="120000"/>
              </a:lnSpc>
              <a:buClr>
                <a:srgbClr val="707F86"/>
              </a:buClr>
              <a:buFont typeface="+mj-lt"/>
              <a:buAutoNum type="arabicParenBoth"/>
            </a:pPr>
            <a:r>
              <a:rPr lang="en-US" dirty="0"/>
              <a:t>The size of this copy will adapt automatically, depending on how many words you insert or write. If the size of the copy appears too small – rather try editing the text than </a:t>
            </a:r>
            <a:r>
              <a:rPr lang="en-US" dirty="0" err="1"/>
              <a:t>maximising</a:t>
            </a:r>
            <a:r>
              <a:rPr lang="en-US" dirty="0"/>
              <a:t> the size of the text box. </a:t>
            </a:r>
          </a:p>
          <a:p>
            <a:pPr marL="342900" indent="-342900">
              <a:lnSpc>
                <a:spcPct val="120000"/>
              </a:lnSpc>
              <a:buClr>
                <a:srgbClr val="707F86"/>
              </a:buClr>
              <a:buFont typeface="+mj-lt"/>
              <a:buAutoNum type="arabicParenBoth"/>
            </a:pPr>
            <a:r>
              <a:rPr lang="de-DE" dirty="0"/>
              <a:t>In </a:t>
            </a:r>
            <a:r>
              <a:rPr lang="de-DE" dirty="0" err="1"/>
              <a:t>general</a:t>
            </a:r>
            <a:r>
              <a:rPr lang="de-DE" dirty="0"/>
              <a:t>, </a:t>
            </a:r>
            <a:r>
              <a:rPr lang="de-DE" dirty="0" err="1"/>
              <a:t>it</a:t>
            </a:r>
            <a:r>
              <a:rPr lang="de-DE" dirty="0"/>
              <a:t> </a:t>
            </a:r>
            <a:r>
              <a:rPr lang="de-DE" dirty="0" err="1"/>
              <a:t>is</a:t>
            </a:r>
            <a:r>
              <a:rPr lang="de-DE" dirty="0"/>
              <a:t> a </a:t>
            </a:r>
            <a:r>
              <a:rPr lang="de-DE" dirty="0" err="1"/>
              <a:t>good</a:t>
            </a:r>
            <a:r>
              <a:rPr lang="de-DE" dirty="0"/>
              <a:t> </a:t>
            </a:r>
            <a:r>
              <a:rPr lang="de-DE" dirty="0" err="1"/>
              <a:t>idea</a:t>
            </a:r>
            <a:r>
              <a:rPr lang="de-DE" dirty="0"/>
              <a:t> just </a:t>
            </a:r>
            <a:r>
              <a:rPr lang="de-DE" dirty="0" err="1"/>
              <a:t>to</a:t>
            </a:r>
            <a:r>
              <a:rPr lang="de-DE" dirty="0"/>
              <a:t> </a:t>
            </a:r>
            <a:r>
              <a:rPr lang="de-DE" dirty="0" err="1"/>
              <a:t>provide</a:t>
            </a:r>
            <a:r>
              <a:rPr lang="de-DE" dirty="0"/>
              <a:t> </a:t>
            </a:r>
            <a:r>
              <a:rPr lang="de-DE" dirty="0" err="1"/>
              <a:t>abstracts</a:t>
            </a:r>
            <a:r>
              <a:rPr lang="de-DE" dirty="0"/>
              <a:t> - </a:t>
            </a:r>
            <a:r>
              <a:rPr lang="de-DE" dirty="0" err="1"/>
              <a:t>this</a:t>
            </a:r>
            <a:r>
              <a:rPr lang="de-DE" dirty="0"/>
              <a:t> </a:t>
            </a:r>
            <a:r>
              <a:rPr lang="de-DE" dirty="0" err="1"/>
              <a:t>is</a:t>
            </a:r>
            <a:r>
              <a:rPr lang="de-DE" dirty="0"/>
              <a:t> a screen </a:t>
            </a:r>
            <a:r>
              <a:rPr lang="de-DE" dirty="0" err="1"/>
              <a:t>presentation</a:t>
            </a:r>
            <a:r>
              <a:rPr lang="de-DE" dirty="0"/>
              <a:t>, and </a:t>
            </a:r>
            <a:r>
              <a:rPr lang="de-DE" dirty="0" err="1"/>
              <a:t>nobody</a:t>
            </a:r>
            <a:r>
              <a:rPr lang="de-DE" dirty="0"/>
              <a:t> </a:t>
            </a:r>
            <a:r>
              <a:rPr lang="de-DE" dirty="0" err="1"/>
              <a:t>likes</a:t>
            </a:r>
            <a:r>
              <a:rPr lang="de-DE" dirty="0"/>
              <a:t> </a:t>
            </a:r>
            <a:r>
              <a:rPr lang="de-DE" dirty="0" err="1"/>
              <a:t>to</a:t>
            </a:r>
            <a:r>
              <a:rPr lang="de-DE" dirty="0"/>
              <a:t> </a:t>
            </a:r>
            <a:r>
              <a:rPr lang="de-DE" dirty="0" err="1"/>
              <a:t>read</a:t>
            </a:r>
            <a:r>
              <a:rPr lang="de-DE" dirty="0"/>
              <a:t> </a:t>
            </a:r>
            <a:r>
              <a:rPr lang="de-DE" dirty="0" err="1"/>
              <a:t>much</a:t>
            </a:r>
            <a:r>
              <a:rPr lang="de-DE" dirty="0"/>
              <a:t> </a:t>
            </a:r>
            <a:r>
              <a:rPr lang="de-DE" dirty="0" err="1"/>
              <a:t>text</a:t>
            </a:r>
            <a:r>
              <a:rPr lang="de-DE" dirty="0"/>
              <a:t> on </a:t>
            </a:r>
            <a:r>
              <a:rPr lang="de-DE" dirty="0" err="1"/>
              <a:t>the</a:t>
            </a:r>
            <a:r>
              <a:rPr lang="de-DE" dirty="0"/>
              <a:t> screen. </a:t>
            </a:r>
          </a:p>
          <a:p>
            <a:pPr marL="342900" indent="-342900">
              <a:lnSpc>
                <a:spcPct val="120000"/>
              </a:lnSpc>
              <a:buClr>
                <a:srgbClr val="707F86"/>
              </a:buClr>
              <a:buFont typeface="+mj-lt"/>
              <a:buAutoNum type="arabicParenBoth"/>
            </a:pPr>
            <a:endParaRPr lang="de-DE" dirty="0"/>
          </a:p>
          <a:p>
            <a:pPr marL="342900" indent="-342900">
              <a:lnSpc>
                <a:spcPct val="120000"/>
              </a:lnSpc>
              <a:buClr>
                <a:srgbClr val="707F86"/>
              </a:buClr>
              <a:buFont typeface="+mj-lt"/>
              <a:buAutoNum type="arabicParenBoth"/>
            </a:pPr>
            <a:r>
              <a:rPr lang="en-US" dirty="0"/>
              <a:t>Be aware that there is a significant difference between using only the enter-key and using the combination of enter- and shift-key</a:t>
            </a:r>
            <a:r>
              <a:rPr lang="de-DE" dirty="0"/>
              <a:t>.</a:t>
            </a:r>
          </a:p>
          <a:p>
            <a:pPr marL="342900" indent="-342900">
              <a:lnSpc>
                <a:spcPct val="120000"/>
              </a:lnSpc>
              <a:buClr>
                <a:srgbClr val="707F86"/>
              </a:buClr>
              <a:buFont typeface="+mj-lt"/>
              <a:buAutoNum type="arabicParenBoth"/>
            </a:pPr>
            <a:r>
              <a:rPr lang="de-DE" dirty="0"/>
              <a:t>In </a:t>
            </a:r>
            <a:r>
              <a:rPr lang="de-DE" dirty="0" err="1"/>
              <a:t>this</a:t>
            </a:r>
            <a:r>
              <a:rPr lang="de-DE" dirty="0"/>
              <a:t> </a:t>
            </a:r>
            <a:r>
              <a:rPr lang="de-DE" dirty="0" err="1"/>
              <a:t>textbox</a:t>
            </a:r>
            <a:r>
              <a:rPr lang="de-DE" dirty="0"/>
              <a:t>, </a:t>
            </a:r>
            <a:r>
              <a:rPr lang="de-DE" dirty="0" err="1"/>
              <a:t>using</a:t>
            </a:r>
            <a:r>
              <a:rPr lang="de-DE" dirty="0"/>
              <a:t> </a:t>
            </a:r>
            <a:r>
              <a:rPr lang="de-DE" dirty="0" err="1"/>
              <a:t>only</a:t>
            </a:r>
            <a:r>
              <a:rPr lang="de-DE" dirty="0"/>
              <a:t> </a:t>
            </a:r>
            <a:r>
              <a:rPr lang="de-DE" dirty="0" err="1"/>
              <a:t>the</a:t>
            </a:r>
            <a:r>
              <a:rPr lang="de-DE" dirty="0"/>
              <a:t> enter-</a:t>
            </a:r>
            <a:r>
              <a:rPr lang="de-DE" dirty="0" err="1"/>
              <a:t>key</a:t>
            </a:r>
            <a:r>
              <a:rPr lang="de-DE" dirty="0"/>
              <a:t> will </a:t>
            </a:r>
            <a:r>
              <a:rPr lang="de-DE" dirty="0" err="1"/>
              <a:t>create</a:t>
            </a:r>
            <a:r>
              <a:rPr lang="de-DE" dirty="0"/>
              <a:t> a </a:t>
            </a:r>
            <a:r>
              <a:rPr lang="de-DE" dirty="0" err="1"/>
              <a:t>new</a:t>
            </a:r>
            <a:r>
              <a:rPr lang="de-DE" dirty="0"/>
              <a:t> </a:t>
            </a:r>
            <a:r>
              <a:rPr lang="de-DE" dirty="0" err="1"/>
              <a:t>paragraph</a:t>
            </a:r>
            <a:r>
              <a:rPr lang="de-DE" dirty="0"/>
              <a:t>, </a:t>
            </a:r>
            <a:r>
              <a:rPr lang="de-DE" dirty="0" err="1"/>
              <a:t>causing</a:t>
            </a:r>
            <a:r>
              <a:rPr lang="de-DE" dirty="0"/>
              <a:t> a </a:t>
            </a:r>
            <a:r>
              <a:rPr lang="de-DE" dirty="0" err="1"/>
              <a:t>new</a:t>
            </a:r>
            <a:r>
              <a:rPr lang="de-DE" dirty="0"/>
              <a:t> </a:t>
            </a:r>
            <a:r>
              <a:rPr lang="de-DE" dirty="0" err="1"/>
              <a:t>numeration</a:t>
            </a:r>
            <a:r>
              <a:rPr lang="de-DE" dirty="0"/>
              <a:t>. </a:t>
            </a:r>
            <a:br>
              <a:rPr lang="de-DE" dirty="0"/>
            </a:br>
            <a:r>
              <a:rPr lang="de-DE" dirty="0" err="1"/>
              <a:t>If</a:t>
            </a:r>
            <a:r>
              <a:rPr lang="de-DE" dirty="0"/>
              <a:t> </a:t>
            </a:r>
            <a:r>
              <a:rPr lang="de-DE" dirty="0" err="1"/>
              <a:t>you</a:t>
            </a:r>
            <a:r>
              <a:rPr lang="de-DE" dirty="0"/>
              <a:t> </a:t>
            </a:r>
            <a:r>
              <a:rPr lang="de-DE" dirty="0" err="1"/>
              <a:t>only</a:t>
            </a:r>
            <a:r>
              <a:rPr lang="de-DE" dirty="0"/>
              <a:t> </a:t>
            </a:r>
            <a:r>
              <a:rPr lang="de-DE" dirty="0" err="1"/>
              <a:t>want</a:t>
            </a:r>
            <a:r>
              <a:rPr lang="de-DE" dirty="0"/>
              <a:t> </a:t>
            </a:r>
            <a:r>
              <a:rPr lang="de-DE" dirty="0" err="1"/>
              <a:t>to</a:t>
            </a:r>
            <a:r>
              <a:rPr lang="de-DE" dirty="0"/>
              <a:t> </a:t>
            </a:r>
            <a:r>
              <a:rPr lang="de-DE" dirty="0" err="1"/>
              <a:t>start</a:t>
            </a:r>
            <a:r>
              <a:rPr lang="de-DE" dirty="0"/>
              <a:t> </a:t>
            </a:r>
            <a:r>
              <a:rPr lang="de-DE" dirty="0" err="1"/>
              <a:t>the</a:t>
            </a:r>
            <a:r>
              <a:rPr lang="de-DE" dirty="0"/>
              <a:t> </a:t>
            </a:r>
            <a:r>
              <a:rPr lang="de-DE" dirty="0" err="1"/>
              <a:t>text</a:t>
            </a:r>
            <a:r>
              <a:rPr lang="de-DE" dirty="0"/>
              <a:t> in a </a:t>
            </a:r>
            <a:r>
              <a:rPr lang="de-DE" dirty="0" err="1"/>
              <a:t>new</a:t>
            </a:r>
            <a:r>
              <a:rPr lang="de-DE" dirty="0"/>
              <a:t> </a:t>
            </a:r>
            <a:r>
              <a:rPr lang="de-DE" dirty="0" err="1"/>
              <a:t>line</a:t>
            </a:r>
            <a:r>
              <a:rPr lang="de-DE" dirty="0"/>
              <a:t> (like </a:t>
            </a:r>
            <a:r>
              <a:rPr lang="de-DE" dirty="0" err="1"/>
              <a:t>this</a:t>
            </a:r>
            <a:r>
              <a:rPr lang="de-DE" dirty="0"/>
              <a:t> </a:t>
            </a:r>
            <a:r>
              <a:rPr lang="de-DE" dirty="0" err="1"/>
              <a:t>sentence</a:t>
            </a:r>
            <a:r>
              <a:rPr lang="de-DE" dirty="0"/>
              <a:t>) and </a:t>
            </a:r>
            <a:r>
              <a:rPr lang="de-DE" dirty="0" err="1"/>
              <a:t>keep</a:t>
            </a:r>
            <a:r>
              <a:rPr lang="de-DE" dirty="0"/>
              <a:t> </a:t>
            </a:r>
            <a:r>
              <a:rPr lang="de-DE" dirty="0" err="1"/>
              <a:t>the</a:t>
            </a:r>
            <a:r>
              <a:rPr lang="de-DE" dirty="0"/>
              <a:t> </a:t>
            </a:r>
            <a:r>
              <a:rPr lang="de-DE" dirty="0" err="1"/>
              <a:t>numeration</a:t>
            </a:r>
            <a:r>
              <a:rPr lang="de-DE" dirty="0"/>
              <a:t>, </a:t>
            </a:r>
            <a:r>
              <a:rPr lang="de-DE" dirty="0" err="1"/>
              <a:t>use</a:t>
            </a:r>
            <a:r>
              <a:rPr lang="de-DE" dirty="0"/>
              <a:t> shift-</a:t>
            </a:r>
            <a:r>
              <a:rPr lang="de-DE" dirty="0" err="1"/>
              <a:t>enter</a:t>
            </a:r>
            <a:r>
              <a:rPr lang="de-DE" dirty="0"/>
              <a:t>.  </a:t>
            </a:r>
          </a:p>
        </p:txBody>
      </p:sp>
    </p:spTree>
    <p:extLst>
      <p:ext uri="{BB962C8B-B14F-4D97-AF65-F5344CB8AC3E}">
        <p14:creationId xmlns:p14="http://schemas.microsoft.com/office/powerpoint/2010/main" val="555230444"/>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dirty="0"/>
              <a:t>Click </a:t>
            </a:r>
            <a:r>
              <a:rPr lang="de-DE" dirty="0" err="1"/>
              <a:t>here</a:t>
            </a:r>
            <a:r>
              <a:rPr lang="de-DE" dirty="0"/>
              <a:t> </a:t>
            </a:r>
            <a:r>
              <a:rPr lang="de-DE" dirty="0" err="1"/>
              <a:t>to</a:t>
            </a:r>
            <a:r>
              <a:rPr lang="de-DE" dirty="0"/>
              <a:t> </a:t>
            </a:r>
            <a:r>
              <a:rPr lang="de-DE" dirty="0" err="1"/>
              <a:t>edit</a:t>
            </a:r>
            <a:r>
              <a:rPr lang="de-DE" dirty="0"/>
              <a:t> Headline 1</a:t>
            </a:r>
          </a:p>
        </p:txBody>
      </p:sp>
      <p:sp>
        <p:nvSpPr>
          <p:cNvPr id="3" name="Inhaltsplatzhalter 1">
            <a:extLst>
              <a:ext uri="{FF2B5EF4-FFF2-40B4-BE49-F238E27FC236}">
                <a16:creationId xmlns:a16="http://schemas.microsoft.com/office/drawing/2014/main" id="{045ED79A-32AA-D64E-AAD5-54B4B9C4DE4E}"/>
              </a:ext>
            </a:extLst>
          </p:cNvPr>
          <p:cNvSpPr>
            <a:spLocks noGrp="1"/>
          </p:cNvSpPr>
          <p:nvPr>
            <p:ph idx="1"/>
          </p:nvPr>
        </p:nvSpPr>
        <p:spPr>
          <a:xfrm>
            <a:off x="397842" y="939341"/>
            <a:ext cx="11506291" cy="4829919"/>
          </a:xfrm>
        </p:spPr>
        <p:txBody>
          <a:bodyPr/>
          <a:lstStyle>
            <a:lvl1pPr>
              <a:defRPr>
                <a:solidFill>
                  <a:schemeClr val="tx1">
                    <a:lumMod val="50000"/>
                  </a:schemeClr>
                </a:solidFill>
              </a:defRPr>
            </a:lvl1pPr>
          </a:lstStyle>
          <a:p>
            <a:r>
              <a:rPr lang="de-DE" dirty="0">
                <a:solidFill>
                  <a:srgbClr val="0F218B"/>
                </a:solidFill>
              </a:rPr>
              <a:t>Headline 3 – Edit </a:t>
            </a:r>
            <a:r>
              <a:rPr lang="de-DE" dirty="0" err="1">
                <a:solidFill>
                  <a:srgbClr val="0F218B"/>
                </a:solidFill>
              </a:rPr>
              <a:t>text</a:t>
            </a:r>
            <a:r>
              <a:rPr lang="de-DE" dirty="0">
                <a:solidFill>
                  <a:srgbClr val="0F218B"/>
                </a:solidFill>
              </a:rPr>
              <a:t> </a:t>
            </a:r>
            <a:r>
              <a:rPr lang="de-DE" dirty="0" err="1">
                <a:solidFill>
                  <a:srgbClr val="0F218B"/>
                </a:solidFill>
              </a:rPr>
              <a:t>here</a:t>
            </a:r>
            <a:r>
              <a:rPr lang="de-DE" dirty="0">
                <a:solidFill>
                  <a:srgbClr val="0F218B"/>
                </a:solidFill>
              </a:rPr>
              <a:t>.</a:t>
            </a:r>
            <a:endParaRPr lang="de-DE" i="1" dirty="0">
              <a:solidFill>
                <a:srgbClr val="0F218B"/>
              </a:solidFill>
            </a:endParaRPr>
          </a:p>
        </p:txBody>
      </p:sp>
      <p:grpSp>
        <p:nvGrpSpPr>
          <p:cNvPr id="4" name="Group 3553" title="6-Monats-Zeitleiste Platzhalter">
            <a:extLst>
              <a:ext uri="{FF2B5EF4-FFF2-40B4-BE49-F238E27FC236}">
                <a16:creationId xmlns:a16="http://schemas.microsoft.com/office/drawing/2014/main" id="{104D80E7-590A-6F45-BD68-8611B65301C7}"/>
              </a:ext>
            </a:extLst>
          </p:cNvPr>
          <p:cNvGrpSpPr/>
          <p:nvPr userDrawn="1"/>
        </p:nvGrpSpPr>
        <p:grpSpPr>
          <a:xfrm>
            <a:off x="1811339" y="2381327"/>
            <a:ext cx="8569325" cy="3224119"/>
            <a:chOff x="0" y="359738"/>
            <a:chExt cx="10490200" cy="5139089"/>
          </a:xfrm>
        </p:grpSpPr>
        <p:grpSp>
          <p:nvGrpSpPr>
            <p:cNvPr id="6" name="Group 3530">
              <a:extLst>
                <a:ext uri="{FF2B5EF4-FFF2-40B4-BE49-F238E27FC236}">
                  <a16:creationId xmlns:a16="http://schemas.microsoft.com/office/drawing/2014/main" id="{0F489A34-EB0D-9844-8E5C-68A73CD91E77}"/>
                </a:ext>
              </a:extLst>
            </p:cNvPr>
            <p:cNvGrpSpPr/>
            <p:nvPr/>
          </p:nvGrpSpPr>
          <p:grpSpPr>
            <a:xfrm>
              <a:off x="463551" y="803442"/>
              <a:ext cx="5797974" cy="4695385"/>
              <a:chOff x="545" y="358575"/>
              <a:chExt cx="5797973" cy="4695384"/>
            </a:xfrm>
          </p:grpSpPr>
          <p:sp>
            <p:nvSpPr>
              <p:cNvPr id="15" name="Shape 3525">
                <a:extLst>
                  <a:ext uri="{FF2B5EF4-FFF2-40B4-BE49-F238E27FC236}">
                    <a16:creationId xmlns:a16="http://schemas.microsoft.com/office/drawing/2014/main" id="{A153CEA7-30AE-F849-A6F4-864E0256893E}"/>
                  </a:ext>
                </a:extLst>
              </p:cNvPr>
              <p:cNvSpPr/>
              <p:nvPr/>
            </p:nvSpPr>
            <p:spPr>
              <a:xfrm flipV="1">
                <a:off x="545" y="358575"/>
                <a:ext cx="0" cy="2410322"/>
              </a:xfrm>
              <a:prstGeom prst="line">
                <a:avLst/>
              </a:prstGeom>
              <a:noFill/>
              <a:ln w="63500" cap="flat">
                <a:solidFill>
                  <a:srgbClr val="99BFDC"/>
                </a:solidFill>
                <a:prstDash val="solid"/>
                <a:miter lim="400000"/>
              </a:ln>
              <a:effectLst/>
            </p:spPr>
            <p:txBody>
              <a:bodyPr wrap="square" lIns="27093" tIns="27093" rIns="27093" bIns="27093" numCol="1" anchor="ctr">
                <a:noAutofit/>
              </a:bodyPr>
              <a:lstStyle/>
              <a:p>
                <a:pPr>
                  <a:defRPr sz="800">
                    <a:solidFill>
                      <a:srgbClr val="000000"/>
                    </a:solidFill>
                    <a:latin typeface="Helvetica"/>
                    <a:ea typeface="Helvetica"/>
                    <a:cs typeface="Helvetica"/>
                    <a:sym typeface="Helvetica"/>
                  </a:defRPr>
                </a:pPr>
                <a:endParaRPr sz="800">
                  <a:latin typeface="Calibri" panose="020F0502020204030204" pitchFamily="34" charset="0"/>
                  <a:cs typeface="Calibri" panose="020F0502020204030204" pitchFamily="34" charset="0"/>
                </a:endParaRPr>
              </a:p>
            </p:txBody>
          </p:sp>
          <p:sp>
            <p:nvSpPr>
              <p:cNvPr id="16" name="Shape 3526">
                <a:extLst>
                  <a:ext uri="{FF2B5EF4-FFF2-40B4-BE49-F238E27FC236}">
                    <a16:creationId xmlns:a16="http://schemas.microsoft.com/office/drawing/2014/main" id="{60C53EF1-C062-D545-8D50-5E5A151EAEF2}"/>
                  </a:ext>
                </a:extLst>
              </p:cNvPr>
              <p:cNvSpPr/>
              <p:nvPr/>
            </p:nvSpPr>
            <p:spPr>
              <a:xfrm flipV="1">
                <a:off x="755773" y="1567594"/>
                <a:ext cx="0" cy="1201303"/>
              </a:xfrm>
              <a:prstGeom prst="line">
                <a:avLst/>
              </a:prstGeom>
              <a:noFill/>
              <a:ln w="63500" cap="flat">
                <a:solidFill>
                  <a:srgbClr val="99BFDC"/>
                </a:solidFill>
                <a:prstDash val="solid"/>
                <a:miter lim="400000"/>
              </a:ln>
              <a:effectLst/>
            </p:spPr>
            <p:txBody>
              <a:bodyPr wrap="square" lIns="27093" tIns="27093" rIns="27093" bIns="27093" numCol="1" anchor="ctr">
                <a:noAutofit/>
              </a:bodyPr>
              <a:lstStyle/>
              <a:p>
                <a:pPr>
                  <a:defRPr sz="800">
                    <a:solidFill>
                      <a:srgbClr val="000000"/>
                    </a:solidFill>
                    <a:latin typeface="Helvetica"/>
                    <a:ea typeface="Helvetica"/>
                    <a:cs typeface="Helvetica"/>
                    <a:sym typeface="Helvetica"/>
                  </a:defRPr>
                </a:pPr>
                <a:endParaRPr sz="800">
                  <a:latin typeface="Calibri" panose="020F0502020204030204" pitchFamily="34" charset="0"/>
                  <a:cs typeface="Calibri" panose="020F0502020204030204" pitchFamily="34" charset="0"/>
                </a:endParaRPr>
              </a:p>
            </p:txBody>
          </p:sp>
          <p:sp>
            <p:nvSpPr>
              <p:cNvPr id="17" name="Shape 3527">
                <a:extLst>
                  <a:ext uri="{FF2B5EF4-FFF2-40B4-BE49-F238E27FC236}">
                    <a16:creationId xmlns:a16="http://schemas.microsoft.com/office/drawing/2014/main" id="{13DFF85B-1393-F24D-B481-3D1EF145FDA3}"/>
                  </a:ext>
                </a:extLst>
              </p:cNvPr>
              <p:cNvSpPr/>
              <p:nvPr/>
            </p:nvSpPr>
            <p:spPr>
              <a:xfrm flipV="1">
                <a:off x="5798518" y="721344"/>
                <a:ext cx="0" cy="2047552"/>
              </a:xfrm>
              <a:prstGeom prst="line">
                <a:avLst/>
              </a:prstGeom>
              <a:noFill/>
              <a:ln w="63500" cap="flat">
                <a:solidFill>
                  <a:srgbClr val="99BFDC"/>
                </a:solidFill>
                <a:prstDash val="solid"/>
                <a:miter lim="400000"/>
              </a:ln>
              <a:effectLst/>
            </p:spPr>
            <p:txBody>
              <a:bodyPr wrap="square" lIns="27093" tIns="27093" rIns="27093" bIns="27093" numCol="1" anchor="ctr">
                <a:noAutofit/>
              </a:bodyPr>
              <a:lstStyle/>
              <a:p>
                <a:pPr>
                  <a:defRPr sz="800">
                    <a:solidFill>
                      <a:srgbClr val="000000"/>
                    </a:solidFill>
                    <a:latin typeface="Helvetica"/>
                    <a:ea typeface="Helvetica"/>
                    <a:cs typeface="Helvetica"/>
                    <a:sym typeface="Helvetica"/>
                  </a:defRPr>
                </a:pPr>
                <a:endParaRPr sz="800">
                  <a:latin typeface="Calibri" panose="020F0502020204030204" pitchFamily="34" charset="0"/>
                  <a:cs typeface="Calibri" panose="020F0502020204030204" pitchFamily="34" charset="0"/>
                </a:endParaRPr>
              </a:p>
            </p:txBody>
          </p:sp>
          <p:sp>
            <p:nvSpPr>
              <p:cNvPr id="18" name="Shape 3528">
                <a:extLst>
                  <a:ext uri="{FF2B5EF4-FFF2-40B4-BE49-F238E27FC236}">
                    <a16:creationId xmlns:a16="http://schemas.microsoft.com/office/drawing/2014/main" id="{DC0087D8-03A9-6944-85A2-0EFC81E8E914}"/>
                  </a:ext>
                </a:extLst>
              </p:cNvPr>
              <p:cNvSpPr/>
              <p:nvPr/>
            </p:nvSpPr>
            <p:spPr>
              <a:xfrm>
                <a:off x="1608725" y="3274911"/>
                <a:ext cx="0" cy="1779048"/>
              </a:xfrm>
              <a:prstGeom prst="line">
                <a:avLst/>
              </a:prstGeom>
              <a:noFill/>
              <a:ln w="63500" cap="flat">
                <a:solidFill>
                  <a:srgbClr val="99BFDC"/>
                </a:solidFill>
                <a:prstDash val="solid"/>
                <a:miter lim="400000"/>
              </a:ln>
              <a:effectLst/>
            </p:spPr>
            <p:txBody>
              <a:bodyPr wrap="square" lIns="27093" tIns="27093" rIns="27093" bIns="27093" numCol="1" anchor="ctr">
                <a:noAutofit/>
              </a:bodyPr>
              <a:lstStyle/>
              <a:p>
                <a:pPr>
                  <a:defRPr sz="800">
                    <a:solidFill>
                      <a:srgbClr val="000000"/>
                    </a:solidFill>
                    <a:latin typeface="Helvetica"/>
                    <a:ea typeface="Helvetica"/>
                    <a:cs typeface="Helvetica"/>
                    <a:sym typeface="Helvetica"/>
                  </a:defRPr>
                </a:pPr>
                <a:endParaRPr sz="800">
                  <a:latin typeface="Calibri" panose="020F0502020204030204" pitchFamily="34" charset="0"/>
                  <a:cs typeface="Calibri" panose="020F0502020204030204" pitchFamily="34" charset="0"/>
                </a:endParaRPr>
              </a:p>
            </p:txBody>
          </p:sp>
          <p:sp>
            <p:nvSpPr>
              <p:cNvPr id="19" name="Shape 3529">
                <a:extLst>
                  <a:ext uri="{FF2B5EF4-FFF2-40B4-BE49-F238E27FC236}">
                    <a16:creationId xmlns:a16="http://schemas.microsoft.com/office/drawing/2014/main" id="{DECA1AED-351A-F54C-8939-BE1935F59845}"/>
                  </a:ext>
                </a:extLst>
              </p:cNvPr>
              <p:cNvSpPr/>
              <p:nvPr/>
            </p:nvSpPr>
            <p:spPr>
              <a:xfrm>
                <a:off x="4459938" y="3274911"/>
                <a:ext cx="0" cy="909640"/>
              </a:xfrm>
              <a:prstGeom prst="line">
                <a:avLst/>
              </a:prstGeom>
              <a:noFill/>
              <a:ln w="63500" cap="flat">
                <a:solidFill>
                  <a:srgbClr val="99BFDC"/>
                </a:solidFill>
                <a:prstDash val="solid"/>
                <a:miter lim="400000"/>
              </a:ln>
              <a:effectLst/>
            </p:spPr>
            <p:txBody>
              <a:bodyPr wrap="square" lIns="27093" tIns="27093" rIns="27093" bIns="27093" numCol="1" anchor="ctr">
                <a:noAutofit/>
              </a:bodyPr>
              <a:lstStyle/>
              <a:p>
                <a:pPr>
                  <a:defRPr sz="800">
                    <a:solidFill>
                      <a:srgbClr val="000000"/>
                    </a:solidFill>
                    <a:latin typeface="Helvetica"/>
                    <a:ea typeface="Helvetica"/>
                    <a:cs typeface="Helvetica"/>
                    <a:sym typeface="Helvetica"/>
                  </a:defRPr>
                </a:pPr>
                <a:endParaRPr sz="800">
                  <a:latin typeface="Calibri" panose="020F0502020204030204" pitchFamily="34" charset="0"/>
                  <a:cs typeface="Calibri" panose="020F0502020204030204" pitchFamily="34" charset="0"/>
                </a:endParaRPr>
              </a:p>
            </p:txBody>
          </p:sp>
        </p:grpSp>
        <p:grpSp>
          <p:nvGrpSpPr>
            <p:cNvPr id="7" name="Group 3537">
              <a:extLst>
                <a:ext uri="{FF2B5EF4-FFF2-40B4-BE49-F238E27FC236}">
                  <a16:creationId xmlns:a16="http://schemas.microsoft.com/office/drawing/2014/main" id="{A90B8DDB-C27F-1A4D-B381-D7862AAE7931}"/>
                </a:ext>
              </a:extLst>
            </p:cNvPr>
            <p:cNvGrpSpPr/>
            <p:nvPr/>
          </p:nvGrpSpPr>
          <p:grpSpPr>
            <a:xfrm>
              <a:off x="0" y="3216502"/>
              <a:ext cx="10490200" cy="508001"/>
              <a:chOff x="0" y="0"/>
              <a:chExt cx="10490200" cy="508000"/>
            </a:xfrm>
          </p:grpSpPr>
          <p:sp>
            <p:nvSpPr>
              <p:cNvPr id="9" name="Shape 3531">
                <a:extLst>
                  <a:ext uri="{FF2B5EF4-FFF2-40B4-BE49-F238E27FC236}">
                    <a16:creationId xmlns:a16="http://schemas.microsoft.com/office/drawing/2014/main" id="{11C1F5E3-318A-7F41-9327-18EA7D1F2420}"/>
                  </a:ext>
                </a:extLst>
              </p:cNvPr>
              <p:cNvSpPr/>
              <p:nvPr/>
            </p:nvSpPr>
            <p:spPr>
              <a:xfrm>
                <a:off x="1793240" y="0"/>
                <a:ext cx="1524001" cy="508000"/>
              </a:xfrm>
              <a:prstGeom prst="rect">
                <a:avLst/>
              </a:prstGeom>
              <a:solidFill>
                <a:srgbClr val="51A1D2">
                  <a:alpha val="80000"/>
                </a:srgbClr>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de-DE" sz="1400" cap="none" dirty="0" err="1">
                    <a:latin typeface="Calibri" panose="020F0502020204030204" pitchFamily="34" charset="0"/>
                    <a:cs typeface="Calibri" panose="020F0502020204030204" pitchFamily="34" charset="0"/>
                  </a:rPr>
                  <a:t>February</a:t>
                </a:r>
                <a:endParaRPr lang="de-DE" sz="1400" cap="none" dirty="0">
                  <a:latin typeface="Calibri" panose="020F0502020204030204" pitchFamily="34" charset="0"/>
                  <a:cs typeface="Calibri" panose="020F0502020204030204" pitchFamily="34" charset="0"/>
                </a:endParaRPr>
              </a:p>
            </p:txBody>
          </p:sp>
          <p:sp>
            <p:nvSpPr>
              <p:cNvPr id="10" name="Shape 3532">
                <a:extLst>
                  <a:ext uri="{FF2B5EF4-FFF2-40B4-BE49-F238E27FC236}">
                    <a16:creationId xmlns:a16="http://schemas.microsoft.com/office/drawing/2014/main" id="{0CAAF65E-76F6-2A43-B9EB-D5012C50B795}"/>
                  </a:ext>
                </a:extLst>
              </p:cNvPr>
              <p:cNvSpPr/>
              <p:nvPr/>
            </p:nvSpPr>
            <p:spPr>
              <a:xfrm>
                <a:off x="3586479" y="0"/>
                <a:ext cx="1524001" cy="508000"/>
              </a:xfrm>
              <a:prstGeom prst="rect">
                <a:avLst/>
              </a:prstGeom>
              <a:solidFill>
                <a:schemeClr val="accent2"/>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de-DE" sz="1400" cap="none" dirty="0">
                    <a:latin typeface="Calibri" panose="020F0502020204030204" pitchFamily="34" charset="0"/>
                    <a:cs typeface="Calibri" panose="020F0502020204030204" pitchFamily="34" charset="0"/>
                  </a:rPr>
                  <a:t>March</a:t>
                </a:r>
                <a:endParaRPr sz="1400" dirty="0">
                  <a:latin typeface="Calibri" panose="020F0502020204030204" pitchFamily="34" charset="0"/>
                  <a:cs typeface="Calibri" panose="020F0502020204030204" pitchFamily="34" charset="0"/>
                </a:endParaRPr>
              </a:p>
            </p:txBody>
          </p:sp>
          <p:sp>
            <p:nvSpPr>
              <p:cNvPr id="11" name="Shape 3533">
                <a:extLst>
                  <a:ext uri="{FF2B5EF4-FFF2-40B4-BE49-F238E27FC236}">
                    <a16:creationId xmlns:a16="http://schemas.microsoft.com/office/drawing/2014/main" id="{07E0612B-2EE4-D94B-B9D5-7C3647E11828}"/>
                  </a:ext>
                </a:extLst>
              </p:cNvPr>
              <p:cNvSpPr/>
              <p:nvPr/>
            </p:nvSpPr>
            <p:spPr>
              <a:xfrm>
                <a:off x="5379719" y="0"/>
                <a:ext cx="1524001" cy="508000"/>
              </a:xfrm>
              <a:prstGeom prst="rect">
                <a:avLst/>
              </a:prstGeom>
              <a:solidFill>
                <a:schemeClr val="accent3"/>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de-DE" sz="1400" cap="none" dirty="0">
                    <a:latin typeface="Calibri" panose="020F0502020204030204" pitchFamily="34" charset="0"/>
                    <a:cs typeface="Calibri" panose="020F0502020204030204" pitchFamily="34" charset="0"/>
                  </a:rPr>
                  <a:t>April</a:t>
                </a:r>
              </a:p>
            </p:txBody>
          </p:sp>
          <p:sp>
            <p:nvSpPr>
              <p:cNvPr id="12" name="Shape 3534">
                <a:extLst>
                  <a:ext uri="{FF2B5EF4-FFF2-40B4-BE49-F238E27FC236}">
                    <a16:creationId xmlns:a16="http://schemas.microsoft.com/office/drawing/2014/main" id="{A49F006A-263E-B749-84F7-45EC0200E53B}"/>
                  </a:ext>
                </a:extLst>
              </p:cNvPr>
              <p:cNvSpPr/>
              <p:nvPr/>
            </p:nvSpPr>
            <p:spPr>
              <a:xfrm>
                <a:off x="7172959" y="0"/>
                <a:ext cx="1524001" cy="508000"/>
              </a:xfrm>
              <a:prstGeom prst="rect">
                <a:avLst/>
              </a:prstGeom>
              <a:solidFill>
                <a:srgbClr val="313131">
                  <a:alpha val="80000"/>
                </a:srgbClr>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de-DE" sz="1400" cap="none" dirty="0">
                    <a:latin typeface="Calibri" panose="020F0502020204030204" pitchFamily="34" charset="0"/>
                    <a:cs typeface="Calibri" panose="020F0502020204030204" pitchFamily="34" charset="0"/>
                  </a:rPr>
                  <a:t>May</a:t>
                </a:r>
              </a:p>
            </p:txBody>
          </p:sp>
          <p:sp>
            <p:nvSpPr>
              <p:cNvPr id="13" name="Shape 3535">
                <a:extLst>
                  <a:ext uri="{FF2B5EF4-FFF2-40B4-BE49-F238E27FC236}">
                    <a16:creationId xmlns:a16="http://schemas.microsoft.com/office/drawing/2014/main" id="{F74572F9-391D-914E-9B18-1442CC5747BA}"/>
                  </a:ext>
                </a:extLst>
              </p:cNvPr>
              <p:cNvSpPr/>
              <p:nvPr/>
            </p:nvSpPr>
            <p:spPr>
              <a:xfrm>
                <a:off x="8966200" y="0"/>
                <a:ext cx="1524000" cy="508000"/>
              </a:xfrm>
              <a:prstGeom prst="rect">
                <a:avLst/>
              </a:prstGeom>
              <a:solidFill>
                <a:srgbClr val="313131">
                  <a:alpha val="60000"/>
                </a:srgbClr>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de-DE" sz="1400" cap="none" dirty="0">
                    <a:latin typeface="Calibri" panose="020F0502020204030204" pitchFamily="34" charset="0"/>
                    <a:cs typeface="Calibri" panose="020F0502020204030204" pitchFamily="34" charset="0"/>
                  </a:rPr>
                  <a:t>June</a:t>
                </a:r>
              </a:p>
            </p:txBody>
          </p:sp>
          <p:sp>
            <p:nvSpPr>
              <p:cNvPr id="14" name="Shape 3536">
                <a:extLst>
                  <a:ext uri="{FF2B5EF4-FFF2-40B4-BE49-F238E27FC236}">
                    <a16:creationId xmlns:a16="http://schemas.microsoft.com/office/drawing/2014/main" id="{9E60BD2D-E973-D848-94DA-2522289CF023}"/>
                  </a:ext>
                </a:extLst>
              </p:cNvPr>
              <p:cNvSpPr/>
              <p:nvPr/>
            </p:nvSpPr>
            <p:spPr>
              <a:xfrm>
                <a:off x="0" y="0"/>
                <a:ext cx="1524000" cy="508000"/>
              </a:xfrm>
              <a:prstGeom prst="rect">
                <a:avLst/>
              </a:prstGeom>
              <a:solidFill>
                <a:srgbClr val="015092"/>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de-DE" sz="1400" cap="none" dirty="0" err="1">
                    <a:latin typeface="Calibri" panose="020F0502020204030204" pitchFamily="34" charset="0"/>
                    <a:cs typeface="Calibri" panose="020F0502020204030204" pitchFamily="34" charset="0"/>
                  </a:rPr>
                  <a:t>January</a:t>
                </a:r>
                <a:endParaRPr sz="1400" dirty="0">
                  <a:latin typeface="Calibri" panose="020F0502020204030204" pitchFamily="34" charset="0"/>
                  <a:cs typeface="Calibri" panose="020F0502020204030204" pitchFamily="34" charset="0"/>
                </a:endParaRPr>
              </a:p>
            </p:txBody>
          </p:sp>
        </p:grpSp>
        <p:sp>
          <p:nvSpPr>
            <p:cNvPr id="8" name="Shape 3538">
              <a:extLst>
                <a:ext uri="{FF2B5EF4-FFF2-40B4-BE49-F238E27FC236}">
                  <a16:creationId xmlns:a16="http://schemas.microsoft.com/office/drawing/2014/main" id="{A6354215-87B2-714D-B863-6578DB1C0933}"/>
                </a:ext>
              </a:extLst>
            </p:cNvPr>
            <p:cNvSpPr/>
            <p:nvPr/>
          </p:nvSpPr>
          <p:spPr>
            <a:xfrm>
              <a:off x="608959" y="359738"/>
              <a:ext cx="493135" cy="88826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a:solidFill>
                    <a:srgbClr val="3484C9"/>
                  </a:solidFill>
                </a:defRPr>
              </a:lvl1pPr>
            </a:lstStyle>
            <a:p>
              <a:r>
                <a:rPr sz="2400" dirty="0">
                  <a:solidFill>
                    <a:srgbClr val="015092"/>
                  </a:solidFill>
                  <a:latin typeface="Calibri" panose="020F0502020204030204" pitchFamily="34" charset="0"/>
                  <a:cs typeface="Calibri" panose="020F0502020204030204" pitchFamily="34" charset="0"/>
                </a:rPr>
                <a:t>05</a:t>
              </a:r>
            </a:p>
          </p:txBody>
        </p:sp>
      </p:grpSp>
      <p:sp>
        <p:nvSpPr>
          <p:cNvPr id="20" name="Shape 3538">
            <a:extLst>
              <a:ext uri="{FF2B5EF4-FFF2-40B4-BE49-F238E27FC236}">
                <a16:creationId xmlns:a16="http://schemas.microsoft.com/office/drawing/2014/main" id="{35FD298D-674A-CC48-8F61-37BFAA2B6DB3}"/>
              </a:ext>
            </a:extLst>
          </p:cNvPr>
          <p:cNvSpPr/>
          <p:nvPr userDrawn="1"/>
        </p:nvSpPr>
        <p:spPr>
          <a:xfrm>
            <a:off x="2920857" y="3136102"/>
            <a:ext cx="402837" cy="55727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a:solidFill>
                  <a:srgbClr val="3484C9"/>
                </a:solidFill>
              </a:defRPr>
            </a:lvl1pPr>
          </a:lstStyle>
          <a:p>
            <a:r>
              <a:rPr lang="de-DE" sz="2400" dirty="0">
                <a:solidFill>
                  <a:srgbClr val="015092"/>
                </a:solidFill>
                <a:latin typeface="Calibri" panose="020F0502020204030204" pitchFamily="34" charset="0"/>
                <a:cs typeface="Calibri" panose="020F0502020204030204" pitchFamily="34" charset="0"/>
              </a:rPr>
              <a:t>24</a:t>
            </a:r>
            <a:endParaRPr sz="2400" dirty="0">
              <a:solidFill>
                <a:srgbClr val="015092"/>
              </a:solidFill>
              <a:latin typeface="Calibri" panose="020F0502020204030204" pitchFamily="34" charset="0"/>
              <a:cs typeface="Calibri" panose="020F0502020204030204" pitchFamily="34" charset="0"/>
            </a:endParaRPr>
          </a:p>
        </p:txBody>
      </p:sp>
      <p:sp>
        <p:nvSpPr>
          <p:cNvPr id="21" name="Shape 3538">
            <a:extLst>
              <a:ext uri="{FF2B5EF4-FFF2-40B4-BE49-F238E27FC236}">
                <a16:creationId xmlns:a16="http://schemas.microsoft.com/office/drawing/2014/main" id="{7B384765-BFC7-8A40-914E-EB681AEE534B}"/>
              </a:ext>
            </a:extLst>
          </p:cNvPr>
          <p:cNvSpPr/>
          <p:nvPr userDrawn="1"/>
        </p:nvSpPr>
        <p:spPr>
          <a:xfrm>
            <a:off x="7061317" y="2606675"/>
            <a:ext cx="402837" cy="55727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a:solidFill>
                  <a:srgbClr val="3484C9"/>
                </a:solidFill>
              </a:defRPr>
            </a:lvl1pPr>
          </a:lstStyle>
          <a:p>
            <a:r>
              <a:rPr lang="de-DE" sz="2400" dirty="0">
                <a:solidFill>
                  <a:srgbClr val="015092"/>
                </a:solidFill>
                <a:latin typeface="Calibri" panose="020F0502020204030204" pitchFamily="34" charset="0"/>
                <a:cs typeface="Calibri" panose="020F0502020204030204" pitchFamily="34" charset="0"/>
              </a:rPr>
              <a:t>19</a:t>
            </a:r>
            <a:endParaRPr sz="2400" dirty="0">
              <a:solidFill>
                <a:srgbClr val="015092"/>
              </a:solidFill>
              <a:latin typeface="Calibri" panose="020F0502020204030204" pitchFamily="34" charset="0"/>
              <a:cs typeface="Calibri" panose="020F0502020204030204" pitchFamily="34" charset="0"/>
            </a:endParaRPr>
          </a:p>
        </p:txBody>
      </p:sp>
      <p:sp>
        <p:nvSpPr>
          <p:cNvPr id="22" name="Shape 3538">
            <a:extLst>
              <a:ext uri="{FF2B5EF4-FFF2-40B4-BE49-F238E27FC236}">
                <a16:creationId xmlns:a16="http://schemas.microsoft.com/office/drawing/2014/main" id="{AE2700E5-E78F-094F-96E0-403DD94E3ECA}"/>
              </a:ext>
            </a:extLst>
          </p:cNvPr>
          <p:cNvSpPr/>
          <p:nvPr userDrawn="1"/>
        </p:nvSpPr>
        <p:spPr>
          <a:xfrm>
            <a:off x="3640937" y="5319539"/>
            <a:ext cx="402837" cy="55727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a:solidFill>
                  <a:srgbClr val="3484C9"/>
                </a:solidFill>
              </a:defRPr>
            </a:lvl1pPr>
          </a:lstStyle>
          <a:p>
            <a:r>
              <a:rPr lang="de-DE" sz="2400" dirty="0">
                <a:solidFill>
                  <a:srgbClr val="015092"/>
                </a:solidFill>
                <a:latin typeface="Calibri" panose="020F0502020204030204" pitchFamily="34" charset="0"/>
                <a:cs typeface="Calibri" panose="020F0502020204030204" pitchFamily="34" charset="0"/>
              </a:rPr>
              <a:t>09</a:t>
            </a:r>
            <a:endParaRPr sz="2400" dirty="0">
              <a:solidFill>
                <a:srgbClr val="015092"/>
              </a:solidFill>
              <a:latin typeface="Calibri" panose="020F0502020204030204" pitchFamily="34" charset="0"/>
              <a:cs typeface="Calibri" panose="020F0502020204030204" pitchFamily="34" charset="0"/>
            </a:endParaRPr>
          </a:p>
        </p:txBody>
      </p:sp>
      <p:sp>
        <p:nvSpPr>
          <p:cNvPr id="23" name="Shape 3538">
            <a:extLst>
              <a:ext uri="{FF2B5EF4-FFF2-40B4-BE49-F238E27FC236}">
                <a16:creationId xmlns:a16="http://schemas.microsoft.com/office/drawing/2014/main" id="{D2168131-C3E9-2642-AC6A-FD9DF04C35DF}"/>
              </a:ext>
            </a:extLst>
          </p:cNvPr>
          <p:cNvSpPr/>
          <p:nvPr userDrawn="1"/>
        </p:nvSpPr>
        <p:spPr>
          <a:xfrm>
            <a:off x="5945193" y="4771926"/>
            <a:ext cx="402837" cy="55727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a:solidFill>
                  <a:srgbClr val="3484C9"/>
                </a:solidFill>
              </a:defRPr>
            </a:lvl1pPr>
          </a:lstStyle>
          <a:p>
            <a:r>
              <a:rPr lang="de-DE" sz="2400" dirty="0">
                <a:solidFill>
                  <a:srgbClr val="015092"/>
                </a:solidFill>
                <a:latin typeface="Calibri" panose="020F0502020204030204" pitchFamily="34" charset="0"/>
                <a:cs typeface="Calibri" panose="020F0502020204030204" pitchFamily="34" charset="0"/>
              </a:rPr>
              <a:t>30</a:t>
            </a:r>
            <a:endParaRPr sz="2400" dirty="0">
              <a:solidFill>
                <a:srgbClr val="015092"/>
              </a:solidFill>
              <a:latin typeface="Calibri" panose="020F0502020204030204" pitchFamily="34" charset="0"/>
              <a:cs typeface="Calibri" panose="020F0502020204030204" pitchFamily="34" charset="0"/>
            </a:endParaRPr>
          </a:p>
        </p:txBody>
      </p:sp>
      <p:sp>
        <p:nvSpPr>
          <p:cNvPr id="24" name="Shape 3539">
            <a:extLst>
              <a:ext uri="{FF2B5EF4-FFF2-40B4-BE49-F238E27FC236}">
                <a16:creationId xmlns:a16="http://schemas.microsoft.com/office/drawing/2014/main" id="{9070C1F2-9150-574A-80C7-16A9A88CD69A}"/>
              </a:ext>
            </a:extLst>
          </p:cNvPr>
          <p:cNvSpPr/>
          <p:nvPr userDrawn="1"/>
        </p:nvSpPr>
        <p:spPr>
          <a:xfrm>
            <a:off x="2748663" y="2380866"/>
            <a:ext cx="2468111" cy="55773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dirty="0">
                <a:solidFill>
                  <a:srgbClr val="707F86"/>
                </a:solidFill>
                <a:latin typeface="Calibri" panose="020F0502020204030204" pitchFamily="34" charset="0"/>
                <a:cs typeface="Calibri" panose="020F0502020204030204" pitchFamily="34" charset="0"/>
              </a:rPr>
              <a:t>Dummy </a:t>
            </a:r>
            <a:r>
              <a:rPr lang="de-DE" sz="1000" dirty="0" err="1">
                <a:solidFill>
                  <a:srgbClr val="707F86"/>
                </a:solidFill>
                <a:latin typeface="Calibri" panose="020F0502020204030204" pitchFamily="34" charset="0"/>
                <a:cs typeface="Calibri" panose="020F0502020204030204" pitchFamily="34" charset="0"/>
              </a:rPr>
              <a:t>text</a:t>
            </a:r>
            <a:r>
              <a:rPr lang="de-DE" sz="1000" dirty="0">
                <a:solidFill>
                  <a:srgbClr val="707F86"/>
                </a:solidFill>
                <a:latin typeface="Calibri" panose="020F0502020204030204" pitchFamily="34" charset="0"/>
                <a:cs typeface="Calibri" panose="020F0502020204030204" pitchFamily="34" charset="0"/>
              </a:rPr>
              <a:t> </a:t>
            </a:r>
            <a:r>
              <a:rPr lang="de-DE" sz="1000" dirty="0" err="1">
                <a:solidFill>
                  <a:srgbClr val="707F86"/>
                </a:solidFill>
                <a:latin typeface="Calibri" panose="020F0502020204030204" pitchFamily="34" charset="0"/>
                <a:cs typeface="Calibri" panose="020F0502020204030204" pitchFamily="34" charset="0"/>
              </a:rPr>
              <a:t>representing</a:t>
            </a:r>
            <a:r>
              <a:rPr lang="de-DE" sz="1000" dirty="0">
                <a:solidFill>
                  <a:srgbClr val="707F86"/>
                </a:solidFill>
                <a:latin typeface="Calibri" panose="020F0502020204030204" pitchFamily="34" charset="0"/>
                <a:cs typeface="Calibri" panose="020F0502020204030204" pitchFamily="34" charset="0"/>
              </a:rPr>
              <a:t> </a:t>
            </a:r>
            <a:r>
              <a:rPr lang="de-DE" sz="1000" dirty="0" err="1">
                <a:solidFill>
                  <a:srgbClr val="707F86"/>
                </a:solidFill>
                <a:latin typeface="Calibri" panose="020F0502020204030204" pitchFamily="34" charset="0"/>
                <a:cs typeface="Calibri" panose="020F0502020204030204" pitchFamily="34" charset="0"/>
              </a:rPr>
              <a:t>the</a:t>
            </a:r>
            <a:r>
              <a:rPr lang="de-DE" sz="1000" dirty="0">
                <a:solidFill>
                  <a:srgbClr val="707F86"/>
                </a:solidFill>
                <a:latin typeface="Calibri" panose="020F0502020204030204" pitchFamily="34" charset="0"/>
                <a:cs typeface="Calibri" panose="020F0502020204030204" pitchFamily="34" charset="0"/>
              </a:rPr>
              <a:t> </a:t>
            </a:r>
            <a:r>
              <a:rPr lang="de-DE" sz="1000" dirty="0" err="1">
                <a:solidFill>
                  <a:srgbClr val="707F86"/>
                </a:solidFill>
                <a:latin typeface="Calibri" panose="020F0502020204030204" pitchFamily="34" charset="0"/>
                <a:cs typeface="Calibri" panose="020F0502020204030204" pitchFamily="34" charset="0"/>
              </a:rPr>
              <a:t>text</a:t>
            </a:r>
            <a:r>
              <a:rPr lang="de-DE" sz="1000" dirty="0">
                <a:solidFill>
                  <a:srgbClr val="707F86"/>
                </a:solidFill>
                <a:latin typeface="Calibri" panose="020F0502020204030204" pitchFamily="34" charset="0"/>
                <a:cs typeface="Calibri" panose="020F0502020204030204" pitchFamily="34" charset="0"/>
              </a:rPr>
              <a:t> </a:t>
            </a:r>
            <a:r>
              <a:rPr lang="de-DE" sz="1000" dirty="0" err="1">
                <a:solidFill>
                  <a:srgbClr val="707F86"/>
                </a:solidFill>
                <a:latin typeface="Calibri" panose="020F0502020204030204" pitchFamily="34" charset="0"/>
                <a:cs typeface="Calibri" panose="020F0502020204030204" pitchFamily="34" charset="0"/>
              </a:rPr>
              <a:t>you</a:t>
            </a:r>
            <a:r>
              <a:rPr lang="de-DE" sz="1000" dirty="0">
                <a:solidFill>
                  <a:srgbClr val="707F86"/>
                </a:solidFill>
                <a:latin typeface="Calibri" panose="020F0502020204030204" pitchFamily="34" charset="0"/>
                <a:cs typeface="Calibri" panose="020F0502020204030204" pitchFamily="34" charset="0"/>
              </a:rPr>
              <a:t> </a:t>
            </a:r>
            <a:r>
              <a:rPr lang="de-DE" sz="1000" dirty="0" err="1">
                <a:solidFill>
                  <a:srgbClr val="707F86"/>
                </a:solidFill>
                <a:latin typeface="Calibri" panose="020F0502020204030204" pitchFamily="34" charset="0"/>
                <a:cs typeface="Calibri" panose="020F0502020204030204" pitchFamily="34" charset="0"/>
              </a:rPr>
              <a:t>may</a:t>
            </a:r>
            <a:r>
              <a:rPr lang="de-DE" sz="1000" dirty="0">
                <a:solidFill>
                  <a:srgbClr val="707F86"/>
                </a:solidFill>
                <a:latin typeface="Calibri" panose="020F0502020204030204" pitchFamily="34" charset="0"/>
                <a:cs typeface="Calibri" panose="020F0502020204030204" pitchFamily="34" charset="0"/>
              </a:rPr>
              <a:t> </a:t>
            </a:r>
            <a:r>
              <a:rPr lang="de-DE" sz="1000" dirty="0" err="1">
                <a:solidFill>
                  <a:srgbClr val="707F86"/>
                </a:solidFill>
                <a:latin typeface="Calibri" panose="020F0502020204030204" pitchFamily="34" charset="0"/>
                <a:cs typeface="Calibri" panose="020F0502020204030204" pitchFamily="34" charset="0"/>
              </a:rPr>
              <a:t>add</a:t>
            </a:r>
            <a:r>
              <a:rPr lang="de-DE" sz="1000" dirty="0">
                <a:solidFill>
                  <a:srgbClr val="707F86"/>
                </a:solidFill>
                <a:latin typeface="Calibri" panose="020F0502020204030204" pitchFamily="34" charset="0"/>
                <a:cs typeface="Calibri" panose="020F0502020204030204" pitchFamily="34" charset="0"/>
              </a:rPr>
              <a:t> </a:t>
            </a:r>
            <a:r>
              <a:rPr lang="de-DE" sz="1000" dirty="0" err="1">
                <a:solidFill>
                  <a:srgbClr val="707F86"/>
                </a:solidFill>
                <a:latin typeface="Calibri" panose="020F0502020204030204" pitchFamily="34" charset="0"/>
                <a:cs typeface="Calibri" panose="020F0502020204030204" pitchFamily="34" charset="0"/>
              </a:rPr>
              <a:t>to</a:t>
            </a:r>
            <a:r>
              <a:rPr lang="de-DE" sz="1000" dirty="0">
                <a:solidFill>
                  <a:srgbClr val="707F86"/>
                </a:solidFill>
                <a:latin typeface="Calibri" panose="020F0502020204030204" pitchFamily="34" charset="0"/>
                <a:cs typeface="Calibri" panose="020F0502020204030204" pitchFamily="34" charset="0"/>
              </a:rPr>
              <a:t> </a:t>
            </a:r>
            <a:r>
              <a:rPr lang="de-DE" sz="1000" dirty="0" err="1">
                <a:solidFill>
                  <a:srgbClr val="707F86"/>
                </a:solidFill>
                <a:latin typeface="Calibri" panose="020F0502020204030204" pitchFamily="34" charset="0"/>
                <a:cs typeface="Calibri" panose="020F0502020204030204" pitchFamily="34" charset="0"/>
              </a:rPr>
              <a:t>this</a:t>
            </a:r>
            <a:r>
              <a:rPr lang="de-DE" sz="1000" dirty="0">
                <a:solidFill>
                  <a:srgbClr val="707F86"/>
                </a:solidFill>
                <a:latin typeface="Calibri" panose="020F0502020204030204" pitchFamily="34" charset="0"/>
                <a:cs typeface="Calibri" panose="020F0502020204030204" pitchFamily="34" charset="0"/>
              </a:rPr>
              <a:t> </a:t>
            </a:r>
            <a:r>
              <a:rPr lang="de-DE" sz="1000" dirty="0" err="1">
                <a:solidFill>
                  <a:srgbClr val="707F86"/>
                </a:solidFill>
                <a:latin typeface="Calibri" panose="020F0502020204030204" pitchFamily="34" charset="0"/>
                <a:cs typeface="Calibri" panose="020F0502020204030204" pitchFamily="34" charset="0"/>
              </a:rPr>
              <a:t>text</a:t>
            </a:r>
            <a:r>
              <a:rPr lang="de-DE" sz="1000" dirty="0">
                <a:solidFill>
                  <a:srgbClr val="707F86"/>
                </a:solidFill>
                <a:latin typeface="Calibri" panose="020F0502020204030204" pitchFamily="34" charset="0"/>
                <a:cs typeface="Calibri" panose="020F0502020204030204" pitchFamily="34" charset="0"/>
              </a:rPr>
              <a:t> box</a:t>
            </a:r>
          </a:p>
        </p:txBody>
      </p:sp>
      <p:sp>
        <p:nvSpPr>
          <p:cNvPr id="25" name="Shape 3539">
            <a:extLst>
              <a:ext uri="{FF2B5EF4-FFF2-40B4-BE49-F238E27FC236}">
                <a16:creationId xmlns:a16="http://schemas.microsoft.com/office/drawing/2014/main" id="{F165BDCC-DA70-EC46-9626-3AB83AF24553}"/>
              </a:ext>
            </a:extLst>
          </p:cNvPr>
          <p:cNvSpPr/>
          <p:nvPr userDrawn="1"/>
        </p:nvSpPr>
        <p:spPr>
          <a:xfrm>
            <a:off x="7484962" y="2622989"/>
            <a:ext cx="2468111" cy="55773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dirty="0">
                <a:solidFill>
                  <a:srgbClr val="707F86"/>
                </a:solidFill>
                <a:latin typeface="Calibri" panose="020F0502020204030204" pitchFamily="34" charset="0"/>
                <a:cs typeface="Calibri" panose="020F0502020204030204" pitchFamily="34" charset="0"/>
              </a:rPr>
              <a:t>Dummy </a:t>
            </a:r>
            <a:r>
              <a:rPr lang="de-DE" sz="1000" dirty="0" err="1">
                <a:solidFill>
                  <a:srgbClr val="707F86"/>
                </a:solidFill>
                <a:latin typeface="Calibri" panose="020F0502020204030204" pitchFamily="34" charset="0"/>
                <a:cs typeface="Calibri" panose="020F0502020204030204" pitchFamily="34" charset="0"/>
              </a:rPr>
              <a:t>text</a:t>
            </a:r>
            <a:r>
              <a:rPr lang="de-DE" sz="1000" dirty="0">
                <a:solidFill>
                  <a:srgbClr val="707F86"/>
                </a:solidFill>
                <a:latin typeface="Calibri" panose="020F0502020204030204" pitchFamily="34" charset="0"/>
                <a:cs typeface="Calibri" panose="020F0502020204030204" pitchFamily="34" charset="0"/>
              </a:rPr>
              <a:t> </a:t>
            </a:r>
            <a:r>
              <a:rPr lang="de-DE" sz="1000" dirty="0" err="1">
                <a:solidFill>
                  <a:srgbClr val="707F86"/>
                </a:solidFill>
                <a:latin typeface="Calibri" panose="020F0502020204030204" pitchFamily="34" charset="0"/>
                <a:cs typeface="Calibri" panose="020F0502020204030204" pitchFamily="34" charset="0"/>
              </a:rPr>
              <a:t>representing</a:t>
            </a:r>
            <a:r>
              <a:rPr lang="de-DE" sz="1000" dirty="0">
                <a:solidFill>
                  <a:srgbClr val="707F86"/>
                </a:solidFill>
                <a:latin typeface="Calibri" panose="020F0502020204030204" pitchFamily="34" charset="0"/>
                <a:cs typeface="Calibri" panose="020F0502020204030204" pitchFamily="34" charset="0"/>
              </a:rPr>
              <a:t> </a:t>
            </a:r>
            <a:r>
              <a:rPr lang="de-DE" sz="1000" dirty="0" err="1">
                <a:solidFill>
                  <a:srgbClr val="707F86"/>
                </a:solidFill>
                <a:latin typeface="Calibri" panose="020F0502020204030204" pitchFamily="34" charset="0"/>
                <a:cs typeface="Calibri" panose="020F0502020204030204" pitchFamily="34" charset="0"/>
              </a:rPr>
              <a:t>the</a:t>
            </a:r>
            <a:r>
              <a:rPr lang="de-DE" sz="1000" dirty="0">
                <a:solidFill>
                  <a:srgbClr val="707F86"/>
                </a:solidFill>
                <a:latin typeface="Calibri" panose="020F0502020204030204" pitchFamily="34" charset="0"/>
                <a:cs typeface="Calibri" panose="020F0502020204030204" pitchFamily="34" charset="0"/>
              </a:rPr>
              <a:t> </a:t>
            </a:r>
            <a:r>
              <a:rPr lang="de-DE" sz="1000" dirty="0" err="1">
                <a:solidFill>
                  <a:srgbClr val="707F86"/>
                </a:solidFill>
                <a:latin typeface="Calibri" panose="020F0502020204030204" pitchFamily="34" charset="0"/>
                <a:cs typeface="Calibri" panose="020F0502020204030204" pitchFamily="34" charset="0"/>
              </a:rPr>
              <a:t>text</a:t>
            </a:r>
            <a:r>
              <a:rPr lang="de-DE" sz="1000" dirty="0">
                <a:solidFill>
                  <a:srgbClr val="707F86"/>
                </a:solidFill>
                <a:latin typeface="Calibri" panose="020F0502020204030204" pitchFamily="34" charset="0"/>
                <a:cs typeface="Calibri" panose="020F0502020204030204" pitchFamily="34" charset="0"/>
              </a:rPr>
              <a:t> </a:t>
            </a:r>
            <a:r>
              <a:rPr lang="de-DE" sz="1000" dirty="0" err="1">
                <a:solidFill>
                  <a:srgbClr val="707F86"/>
                </a:solidFill>
                <a:latin typeface="Calibri" panose="020F0502020204030204" pitchFamily="34" charset="0"/>
                <a:cs typeface="Calibri" panose="020F0502020204030204" pitchFamily="34" charset="0"/>
              </a:rPr>
              <a:t>you</a:t>
            </a:r>
            <a:r>
              <a:rPr lang="de-DE" sz="1000" dirty="0">
                <a:solidFill>
                  <a:srgbClr val="707F86"/>
                </a:solidFill>
                <a:latin typeface="Calibri" panose="020F0502020204030204" pitchFamily="34" charset="0"/>
                <a:cs typeface="Calibri" panose="020F0502020204030204" pitchFamily="34" charset="0"/>
              </a:rPr>
              <a:t> </a:t>
            </a:r>
            <a:r>
              <a:rPr lang="de-DE" sz="1000" dirty="0" err="1">
                <a:solidFill>
                  <a:srgbClr val="707F86"/>
                </a:solidFill>
                <a:latin typeface="Calibri" panose="020F0502020204030204" pitchFamily="34" charset="0"/>
                <a:cs typeface="Calibri" panose="020F0502020204030204" pitchFamily="34" charset="0"/>
              </a:rPr>
              <a:t>may</a:t>
            </a:r>
            <a:r>
              <a:rPr lang="de-DE" sz="1000" dirty="0">
                <a:solidFill>
                  <a:srgbClr val="707F86"/>
                </a:solidFill>
                <a:latin typeface="Calibri" panose="020F0502020204030204" pitchFamily="34" charset="0"/>
                <a:cs typeface="Calibri" panose="020F0502020204030204" pitchFamily="34" charset="0"/>
              </a:rPr>
              <a:t> </a:t>
            </a:r>
            <a:r>
              <a:rPr lang="de-DE" sz="1000" dirty="0" err="1">
                <a:solidFill>
                  <a:srgbClr val="707F86"/>
                </a:solidFill>
                <a:latin typeface="Calibri" panose="020F0502020204030204" pitchFamily="34" charset="0"/>
                <a:cs typeface="Calibri" panose="020F0502020204030204" pitchFamily="34" charset="0"/>
              </a:rPr>
              <a:t>add</a:t>
            </a:r>
            <a:r>
              <a:rPr lang="de-DE" sz="1000" dirty="0">
                <a:solidFill>
                  <a:srgbClr val="707F86"/>
                </a:solidFill>
                <a:latin typeface="Calibri" panose="020F0502020204030204" pitchFamily="34" charset="0"/>
                <a:cs typeface="Calibri" panose="020F0502020204030204" pitchFamily="34" charset="0"/>
              </a:rPr>
              <a:t> </a:t>
            </a:r>
            <a:r>
              <a:rPr lang="de-DE" sz="1000" dirty="0" err="1">
                <a:solidFill>
                  <a:srgbClr val="707F86"/>
                </a:solidFill>
                <a:latin typeface="Calibri" panose="020F0502020204030204" pitchFamily="34" charset="0"/>
                <a:cs typeface="Calibri" panose="020F0502020204030204" pitchFamily="34" charset="0"/>
              </a:rPr>
              <a:t>to</a:t>
            </a:r>
            <a:r>
              <a:rPr lang="de-DE" sz="1000" dirty="0">
                <a:solidFill>
                  <a:srgbClr val="707F86"/>
                </a:solidFill>
                <a:latin typeface="Calibri" panose="020F0502020204030204" pitchFamily="34" charset="0"/>
                <a:cs typeface="Calibri" panose="020F0502020204030204" pitchFamily="34" charset="0"/>
              </a:rPr>
              <a:t> </a:t>
            </a:r>
            <a:r>
              <a:rPr lang="de-DE" sz="1000" dirty="0" err="1">
                <a:solidFill>
                  <a:srgbClr val="707F86"/>
                </a:solidFill>
                <a:latin typeface="Calibri" panose="020F0502020204030204" pitchFamily="34" charset="0"/>
                <a:cs typeface="Calibri" panose="020F0502020204030204" pitchFamily="34" charset="0"/>
              </a:rPr>
              <a:t>this</a:t>
            </a:r>
            <a:r>
              <a:rPr lang="de-DE" sz="1000" dirty="0">
                <a:solidFill>
                  <a:srgbClr val="707F86"/>
                </a:solidFill>
                <a:latin typeface="Calibri" panose="020F0502020204030204" pitchFamily="34" charset="0"/>
                <a:cs typeface="Calibri" panose="020F0502020204030204" pitchFamily="34" charset="0"/>
              </a:rPr>
              <a:t> </a:t>
            </a:r>
            <a:r>
              <a:rPr lang="de-DE" sz="1000" dirty="0" err="1">
                <a:solidFill>
                  <a:srgbClr val="707F86"/>
                </a:solidFill>
                <a:latin typeface="Calibri" panose="020F0502020204030204" pitchFamily="34" charset="0"/>
                <a:cs typeface="Calibri" panose="020F0502020204030204" pitchFamily="34" charset="0"/>
              </a:rPr>
              <a:t>text</a:t>
            </a:r>
            <a:r>
              <a:rPr lang="de-DE" sz="1000" dirty="0">
                <a:solidFill>
                  <a:srgbClr val="707F86"/>
                </a:solidFill>
                <a:latin typeface="Calibri" panose="020F0502020204030204" pitchFamily="34" charset="0"/>
                <a:cs typeface="Calibri" panose="020F0502020204030204" pitchFamily="34" charset="0"/>
              </a:rPr>
              <a:t> box</a:t>
            </a:r>
          </a:p>
        </p:txBody>
      </p:sp>
      <p:sp>
        <p:nvSpPr>
          <p:cNvPr id="26" name="Shape 3539">
            <a:extLst>
              <a:ext uri="{FF2B5EF4-FFF2-40B4-BE49-F238E27FC236}">
                <a16:creationId xmlns:a16="http://schemas.microsoft.com/office/drawing/2014/main" id="{79E6AE81-3957-014F-ADD0-951A098602AC}"/>
              </a:ext>
            </a:extLst>
          </p:cNvPr>
          <p:cNvSpPr/>
          <p:nvPr userDrawn="1"/>
        </p:nvSpPr>
        <p:spPr>
          <a:xfrm>
            <a:off x="3374198" y="3154499"/>
            <a:ext cx="2468111" cy="55773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dirty="0">
                <a:solidFill>
                  <a:srgbClr val="707F86"/>
                </a:solidFill>
                <a:latin typeface="Calibri" panose="020F0502020204030204" pitchFamily="34" charset="0"/>
                <a:cs typeface="Calibri" panose="020F0502020204030204" pitchFamily="34" charset="0"/>
              </a:rPr>
              <a:t>Dummy </a:t>
            </a:r>
            <a:r>
              <a:rPr lang="de-DE" sz="1000" dirty="0" err="1">
                <a:solidFill>
                  <a:srgbClr val="707F86"/>
                </a:solidFill>
                <a:latin typeface="Calibri" panose="020F0502020204030204" pitchFamily="34" charset="0"/>
                <a:cs typeface="Calibri" panose="020F0502020204030204" pitchFamily="34" charset="0"/>
              </a:rPr>
              <a:t>text</a:t>
            </a:r>
            <a:r>
              <a:rPr lang="de-DE" sz="1000" dirty="0">
                <a:solidFill>
                  <a:srgbClr val="707F86"/>
                </a:solidFill>
                <a:latin typeface="Calibri" panose="020F0502020204030204" pitchFamily="34" charset="0"/>
                <a:cs typeface="Calibri" panose="020F0502020204030204" pitchFamily="34" charset="0"/>
              </a:rPr>
              <a:t> </a:t>
            </a:r>
            <a:r>
              <a:rPr lang="de-DE" sz="1000" dirty="0" err="1">
                <a:solidFill>
                  <a:srgbClr val="707F86"/>
                </a:solidFill>
                <a:latin typeface="Calibri" panose="020F0502020204030204" pitchFamily="34" charset="0"/>
                <a:cs typeface="Calibri" panose="020F0502020204030204" pitchFamily="34" charset="0"/>
              </a:rPr>
              <a:t>representing</a:t>
            </a:r>
            <a:r>
              <a:rPr lang="de-DE" sz="1000" dirty="0">
                <a:solidFill>
                  <a:srgbClr val="707F86"/>
                </a:solidFill>
                <a:latin typeface="Calibri" panose="020F0502020204030204" pitchFamily="34" charset="0"/>
                <a:cs typeface="Calibri" panose="020F0502020204030204" pitchFamily="34" charset="0"/>
              </a:rPr>
              <a:t> </a:t>
            </a:r>
            <a:r>
              <a:rPr lang="de-DE" sz="1000" dirty="0" err="1">
                <a:solidFill>
                  <a:srgbClr val="707F86"/>
                </a:solidFill>
                <a:latin typeface="Calibri" panose="020F0502020204030204" pitchFamily="34" charset="0"/>
                <a:cs typeface="Calibri" panose="020F0502020204030204" pitchFamily="34" charset="0"/>
              </a:rPr>
              <a:t>the</a:t>
            </a:r>
            <a:r>
              <a:rPr lang="de-DE" sz="1000" dirty="0">
                <a:solidFill>
                  <a:srgbClr val="707F86"/>
                </a:solidFill>
                <a:latin typeface="Calibri" panose="020F0502020204030204" pitchFamily="34" charset="0"/>
                <a:cs typeface="Calibri" panose="020F0502020204030204" pitchFamily="34" charset="0"/>
              </a:rPr>
              <a:t> </a:t>
            </a:r>
            <a:r>
              <a:rPr lang="de-DE" sz="1000" dirty="0" err="1">
                <a:solidFill>
                  <a:srgbClr val="707F86"/>
                </a:solidFill>
                <a:latin typeface="Calibri" panose="020F0502020204030204" pitchFamily="34" charset="0"/>
                <a:cs typeface="Calibri" panose="020F0502020204030204" pitchFamily="34" charset="0"/>
              </a:rPr>
              <a:t>text</a:t>
            </a:r>
            <a:r>
              <a:rPr lang="de-DE" sz="1000" dirty="0">
                <a:solidFill>
                  <a:srgbClr val="707F86"/>
                </a:solidFill>
                <a:latin typeface="Calibri" panose="020F0502020204030204" pitchFamily="34" charset="0"/>
                <a:cs typeface="Calibri" panose="020F0502020204030204" pitchFamily="34" charset="0"/>
              </a:rPr>
              <a:t> </a:t>
            </a:r>
            <a:r>
              <a:rPr lang="de-DE" sz="1000" dirty="0" err="1">
                <a:solidFill>
                  <a:srgbClr val="707F86"/>
                </a:solidFill>
                <a:latin typeface="Calibri" panose="020F0502020204030204" pitchFamily="34" charset="0"/>
                <a:cs typeface="Calibri" panose="020F0502020204030204" pitchFamily="34" charset="0"/>
              </a:rPr>
              <a:t>you</a:t>
            </a:r>
            <a:r>
              <a:rPr lang="de-DE" sz="1000" dirty="0">
                <a:solidFill>
                  <a:srgbClr val="707F86"/>
                </a:solidFill>
                <a:latin typeface="Calibri" panose="020F0502020204030204" pitchFamily="34" charset="0"/>
                <a:cs typeface="Calibri" panose="020F0502020204030204" pitchFamily="34" charset="0"/>
              </a:rPr>
              <a:t> </a:t>
            </a:r>
            <a:r>
              <a:rPr lang="de-DE" sz="1000" dirty="0" err="1">
                <a:solidFill>
                  <a:srgbClr val="707F86"/>
                </a:solidFill>
                <a:latin typeface="Calibri" panose="020F0502020204030204" pitchFamily="34" charset="0"/>
                <a:cs typeface="Calibri" panose="020F0502020204030204" pitchFamily="34" charset="0"/>
              </a:rPr>
              <a:t>may</a:t>
            </a:r>
            <a:r>
              <a:rPr lang="de-DE" sz="1000" dirty="0">
                <a:solidFill>
                  <a:srgbClr val="707F86"/>
                </a:solidFill>
                <a:latin typeface="Calibri" panose="020F0502020204030204" pitchFamily="34" charset="0"/>
                <a:cs typeface="Calibri" panose="020F0502020204030204" pitchFamily="34" charset="0"/>
              </a:rPr>
              <a:t> </a:t>
            </a:r>
            <a:r>
              <a:rPr lang="de-DE" sz="1000" dirty="0" err="1">
                <a:solidFill>
                  <a:srgbClr val="707F86"/>
                </a:solidFill>
                <a:latin typeface="Calibri" panose="020F0502020204030204" pitchFamily="34" charset="0"/>
                <a:cs typeface="Calibri" panose="020F0502020204030204" pitchFamily="34" charset="0"/>
              </a:rPr>
              <a:t>add</a:t>
            </a:r>
            <a:r>
              <a:rPr lang="de-DE" sz="1000" dirty="0">
                <a:solidFill>
                  <a:srgbClr val="707F86"/>
                </a:solidFill>
                <a:latin typeface="Calibri" panose="020F0502020204030204" pitchFamily="34" charset="0"/>
                <a:cs typeface="Calibri" panose="020F0502020204030204" pitchFamily="34" charset="0"/>
              </a:rPr>
              <a:t> </a:t>
            </a:r>
            <a:r>
              <a:rPr lang="de-DE" sz="1000" dirty="0" err="1">
                <a:solidFill>
                  <a:srgbClr val="707F86"/>
                </a:solidFill>
                <a:latin typeface="Calibri" panose="020F0502020204030204" pitchFamily="34" charset="0"/>
                <a:cs typeface="Calibri" panose="020F0502020204030204" pitchFamily="34" charset="0"/>
              </a:rPr>
              <a:t>to</a:t>
            </a:r>
            <a:r>
              <a:rPr lang="de-DE" sz="1000" dirty="0">
                <a:solidFill>
                  <a:srgbClr val="707F86"/>
                </a:solidFill>
                <a:latin typeface="Calibri" panose="020F0502020204030204" pitchFamily="34" charset="0"/>
                <a:cs typeface="Calibri" panose="020F0502020204030204" pitchFamily="34" charset="0"/>
              </a:rPr>
              <a:t> </a:t>
            </a:r>
            <a:r>
              <a:rPr lang="de-DE" sz="1000" dirty="0" err="1">
                <a:solidFill>
                  <a:srgbClr val="707F86"/>
                </a:solidFill>
                <a:latin typeface="Calibri" panose="020F0502020204030204" pitchFamily="34" charset="0"/>
                <a:cs typeface="Calibri" panose="020F0502020204030204" pitchFamily="34" charset="0"/>
              </a:rPr>
              <a:t>this</a:t>
            </a:r>
            <a:r>
              <a:rPr lang="de-DE" sz="1000" dirty="0">
                <a:solidFill>
                  <a:srgbClr val="707F86"/>
                </a:solidFill>
                <a:latin typeface="Calibri" panose="020F0502020204030204" pitchFamily="34" charset="0"/>
                <a:cs typeface="Calibri" panose="020F0502020204030204" pitchFamily="34" charset="0"/>
              </a:rPr>
              <a:t> </a:t>
            </a:r>
            <a:r>
              <a:rPr lang="de-DE" sz="1000" dirty="0" err="1">
                <a:solidFill>
                  <a:srgbClr val="707F86"/>
                </a:solidFill>
                <a:latin typeface="Calibri" panose="020F0502020204030204" pitchFamily="34" charset="0"/>
                <a:cs typeface="Calibri" panose="020F0502020204030204" pitchFamily="34" charset="0"/>
              </a:rPr>
              <a:t>text</a:t>
            </a:r>
            <a:r>
              <a:rPr lang="de-DE" sz="1000" dirty="0">
                <a:solidFill>
                  <a:srgbClr val="707F86"/>
                </a:solidFill>
                <a:latin typeface="Calibri" panose="020F0502020204030204" pitchFamily="34" charset="0"/>
                <a:cs typeface="Calibri" panose="020F0502020204030204" pitchFamily="34" charset="0"/>
              </a:rPr>
              <a:t> box</a:t>
            </a:r>
          </a:p>
        </p:txBody>
      </p:sp>
      <p:sp>
        <p:nvSpPr>
          <p:cNvPr id="27" name="Shape 3539">
            <a:extLst>
              <a:ext uri="{FF2B5EF4-FFF2-40B4-BE49-F238E27FC236}">
                <a16:creationId xmlns:a16="http://schemas.microsoft.com/office/drawing/2014/main" id="{4CDDE768-FC4E-754B-8160-BC3805C4D230}"/>
              </a:ext>
            </a:extLst>
          </p:cNvPr>
          <p:cNvSpPr/>
          <p:nvPr userDrawn="1"/>
        </p:nvSpPr>
        <p:spPr>
          <a:xfrm>
            <a:off x="4061660" y="5339645"/>
            <a:ext cx="2468111" cy="55773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dirty="0">
                <a:solidFill>
                  <a:srgbClr val="707F86"/>
                </a:solidFill>
                <a:latin typeface="Calibri" panose="020F0502020204030204" pitchFamily="34" charset="0"/>
                <a:cs typeface="Calibri" panose="020F0502020204030204" pitchFamily="34" charset="0"/>
              </a:rPr>
              <a:t>Dummy </a:t>
            </a:r>
            <a:r>
              <a:rPr lang="de-DE" sz="1000" dirty="0" err="1">
                <a:solidFill>
                  <a:srgbClr val="707F86"/>
                </a:solidFill>
                <a:latin typeface="Calibri" panose="020F0502020204030204" pitchFamily="34" charset="0"/>
                <a:cs typeface="Calibri" panose="020F0502020204030204" pitchFamily="34" charset="0"/>
              </a:rPr>
              <a:t>text</a:t>
            </a:r>
            <a:r>
              <a:rPr lang="de-DE" sz="1000" dirty="0">
                <a:solidFill>
                  <a:srgbClr val="707F86"/>
                </a:solidFill>
                <a:latin typeface="Calibri" panose="020F0502020204030204" pitchFamily="34" charset="0"/>
                <a:cs typeface="Calibri" panose="020F0502020204030204" pitchFamily="34" charset="0"/>
              </a:rPr>
              <a:t> </a:t>
            </a:r>
            <a:r>
              <a:rPr lang="de-DE" sz="1000" dirty="0" err="1">
                <a:solidFill>
                  <a:srgbClr val="707F86"/>
                </a:solidFill>
                <a:latin typeface="Calibri" panose="020F0502020204030204" pitchFamily="34" charset="0"/>
                <a:cs typeface="Calibri" panose="020F0502020204030204" pitchFamily="34" charset="0"/>
              </a:rPr>
              <a:t>representing</a:t>
            </a:r>
            <a:r>
              <a:rPr lang="de-DE" sz="1000" dirty="0">
                <a:solidFill>
                  <a:srgbClr val="707F86"/>
                </a:solidFill>
                <a:latin typeface="Calibri" panose="020F0502020204030204" pitchFamily="34" charset="0"/>
                <a:cs typeface="Calibri" panose="020F0502020204030204" pitchFamily="34" charset="0"/>
              </a:rPr>
              <a:t> </a:t>
            </a:r>
            <a:r>
              <a:rPr lang="de-DE" sz="1000" dirty="0" err="1">
                <a:solidFill>
                  <a:srgbClr val="707F86"/>
                </a:solidFill>
                <a:latin typeface="Calibri" panose="020F0502020204030204" pitchFamily="34" charset="0"/>
                <a:cs typeface="Calibri" panose="020F0502020204030204" pitchFamily="34" charset="0"/>
              </a:rPr>
              <a:t>the</a:t>
            </a:r>
            <a:r>
              <a:rPr lang="de-DE" sz="1000" dirty="0">
                <a:solidFill>
                  <a:srgbClr val="707F86"/>
                </a:solidFill>
                <a:latin typeface="Calibri" panose="020F0502020204030204" pitchFamily="34" charset="0"/>
                <a:cs typeface="Calibri" panose="020F0502020204030204" pitchFamily="34" charset="0"/>
              </a:rPr>
              <a:t> </a:t>
            </a:r>
            <a:r>
              <a:rPr lang="de-DE" sz="1000" dirty="0" err="1">
                <a:solidFill>
                  <a:srgbClr val="707F86"/>
                </a:solidFill>
                <a:latin typeface="Calibri" panose="020F0502020204030204" pitchFamily="34" charset="0"/>
                <a:cs typeface="Calibri" panose="020F0502020204030204" pitchFamily="34" charset="0"/>
              </a:rPr>
              <a:t>text</a:t>
            </a:r>
            <a:r>
              <a:rPr lang="de-DE" sz="1000" dirty="0">
                <a:solidFill>
                  <a:srgbClr val="707F86"/>
                </a:solidFill>
                <a:latin typeface="Calibri" panose="020F0502020204030204" pitchFamily="34" charset="0"/>
                <a:cs typeface="Calibri" panose="020F0502020204030204" pitchFamily="34" charset="0"/>
              </a:rPr>
              <a:t> </a:t>
            </a:r>
            <a:r>
              <a:rPr lang="de-DE" sz="1000" dirty="0" err="1">
                <a:solidFill>
                  <a:srgbClr val="707F86"/>
                </a:solidFill>
                <a:latin typeface="Calibri" panose="020F0502020204030204" pitchFamily="34" charset="0"/>
                <a:cs typeface="Calibri" panose="020F0502020204030204" pitchFamily="34" charset="0"/>
              </a:rPr>
              <a:t>you</a:t>
            </a:r>
            <a:r>
              <a:rPr lang="de-DE" sz="1000" dirty="0">
                <a:solidFill>
                  <a:srgbClr val="707F86"/>
                </a:solidFill>
                <a:latin typeface="Calibri" panose="020F0502020204030204" pitchFamily="34" charset="0"/>
                <a:cs typeface="Calibri" panose="020F0502020204030204" pitchFamily="34" charset="0"/>
              </a:rPr>
              <a:t> </a:t>
            </a:r>
            <a:r>
              <a:rPr lang="de-DE" sz="1000" dirty="0" err="1">
                <a:solidFill>
                  <a:srgbClr val="707F86"/>
                </a:solidFill>
                <a:latin typeface="Calibri" panose="020F0502020204030204" pitchFamily="34" charset="0"/>
                <a:cs typeface="Calibri" panose="020F0502020204030204" pitchFamily="34" charset="0"/>
              </a:rPr>
              <a:t>may</a:t>
            </a:r>
            <a:r>
              <a:rPr lang="de-DE" sz="1000" dirty="0">
                <a:solidFill>
                  <a:srgbClr val="707F86"/>
                </a:solidFill>
                <a:latin typeface="Calibri" panose="020F0502020204030204" pitchFamily="34" charset="0"/>
                <a:cs typeface="Calibri" panose="020F0502020204030204" pitchFamily="34" charset="0"/>
              </a:rPr>
              <a:t> </a:t>
            </a:r>
            <a:r>
              <a:rPr lang="de-DE" sz="1000" dirty="0" err="1">
                <a:solidFill>
                  <a:srgbClr val="707F86"/>
                </a:solidFill>
                <a:latin typeface="Calibri" panose="020F0502020204030204" pitchFamily="34" charset="0"/>
                <a:cs typeface="Calibri" panose="020F0502020204030204" pitchFamily="34" charset="0"/>
              </a:rPr>
              <a:t>add</a:t>
            </a:r>
            <a:r>
              <a:rPr lang="de-DE" sz="1000" dirty="0">
                <a:solidFill>
                  <a:srgbClr val="707F86"/>
                </a:solidFill>
                <a:latin typeface="Calibri" panose="020F0502020204030204" pitchFamily="34" charset="0"/>
                <a:cs typeface="Calibri" panose="020F0502020204030204" pitchFamily="34" charset="0"/>
              </a:rPr>
              <a:t> </a:t>
            </a:r>
            <a:r>
              <a:rPr lang="de-DE" sz="1000" dirty="0" err="1">
                <a:solidFill>
                  <a:srgbClr val="707F86"/>
                </a:solidFill>
                <a:latin typeface="Calibri" panose="020F0502020204030204" pitchFamily="34" charset="0"/>
                <a:cs typeface="Calibri" panose="020F0502020204030204" pitchFamily="34" charset="0"/>
              </a:rPr>
              <a:t>to</a:t>
            </a:r>
            <a:r>
              <a:rPr lang="de-DE" sz="1000" dirty="0">
                <a:solidFill>
                  <a:srgbClr val="707F86"/>
                </a:solidFill>
                <a:latin typeface="Calibri" panose="020F0502020204030204" pitchFamily="34" charset="0"/>
                <a:cs typeface="Calibri" panose="020F0502020204030204" pitchFamily="34" charset="0"/>
              </a:rPr>
              <a:t> </a:t>
            </a:r>
            <a:r>
              <a:rPr lang="de-DE" sz="1000" dirty="0" err="1">
                <a:solidFill>
                  <a:srgbClr val="707F86"/>
                </a:solidFill>
                <a:latin typeface="Calibri" panose="020F0502020204030204" pitchFamily="34" charset="0"/>
                <a:cs typeface="Calibri" panose="020F0502020204030204" pitchFamily="34" charset="0"/>
              </a:rPr>
              <a:t>this</a:t>
            </a:r>
            <a:r>
              <a:rPr lang="de-DE" sz="1000" dirty="0">
                <a:solidFill>
                  <a:srgbClr val="707F86"/>
                </a:solidFill>
                <a:latin typeface="Calibri" panose="020F0502020204030204" pitchFamily="34" charset="0"/>
                <a:cs typeface="Calibri" panose="020F0502020204030204" pitchFamily="34" charset="0"/>
              </a:rPr>
              <a:t> </a:t>
            </a:r>
            <a:r>
              <a:rPr lang="de-DE" sz="1000" dirty="0" err="1">
                <a:solidFill>
                  <a:srgbClr val="707F86"/>
                </a:solidFill>
                <a:latin typeface="Calibri" panose="020F0502020204030204" pitchFamily="34" charset="0"/>
                <a:cs typeface="Calibri" panose="020F0502020204030204" pitchFamily="34" charset="0"/>
              </a:rPr>
              <a:t>text</a:t>
            </a:r>
            <a:r>
              <a:rPr lang="de-DE" sz="1000" dirty="0">
                <a:solidFill>
                  <a:srgbClr val="707F86"/>
                </a:solidFill>
                <a:latin typeface="Calibri" panose="020F0502020204030204" pitchFamily="34" charset="0"/>
                <a:cs typeface="Calibri" panose="020F0502020204030204" pitchFamily="34" charset="0"/>
              </a:rPr>
              <a:t> box</a:t>
            </a:r>
          </a:p>
        </p:txBody>
      </p:sp>
      <p:sp>
        <p:nvSpPr>
          <p:cNvPr id="28" name="Shape 3539">
            <a:extLst>
              <a:ext uri="{FF2B5EF4-FFF2-40B4-BE49-F238E27FC236}">
                <a16:creationId xmlns:a16="http://schemas.microsoft.com/office/drawing/2014/main" id="{FCEA35DC-17D6-1745-9FC7-F6342C85336C}"/>
              </a:ext>
            </a:extLst>
          </p:cNvPr>
          <p:cNvSpPr/>
          <p:nvPr userDrawn="1"/>
        </p:nvSpPr>
        <p:spPr>
          <a:xfrm>
            <a:off x="6359164" y="4781912"/>
            <a:ext cx="2468111" cy="55773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dirty="0">
                <a:solidFill>
                  <a:srgbClr val="707F86"/>
                </a:solidFill>
                <a:latin typeface="Calibri" panose="020F0502020204030204" pitchFamily="34" charset="0"/>
                <a:cs typeface="Calibri" panose="020F0502020204030204" pitchFamily="34" charset="0"/>
              </a:rPr>
              <a:t>Dummy </a:t>
            </a:r>
            <a:r>
              <a:rPr lang="de-DE" sz="1000" dirty="0" err="1">
                <a:solidFill>
                  <a:srgbClr val="707F86"/>
                </a:solidFill>
                <a:latin typeface="Calibri" panose="020F0502020204030204" pitchFamily="34" charset="0"/>
                <a:cs typeface="Calibri" panose="020F0502020204030204" pitchFamily="34" charset="0"/>
              </a:rPr>
              <a:t>text</a:t>
            </a:r>
            <a:r>
              <a:rPr lang="de-DE" sz="1000" dirty="0">
                <a:solidFill>
                  <a:srgbClr val="707F86"/>
                </a:solidFill>
                <a:latin typeface="Calibri" panose="020F0502020204030204" pitchFamily="34" charset="0"/>
                <a:cs typeface="Calibri" panose="020F0502020204030204" pitchFamily="34" charset="0"/>
              </a:rPr>
              <a:t> </a:t>
            </a:r>
            <a:r>
              <a:rPr lang="de-DE" sz="1000" dirty="0" err="1">
                <a:solidFill>
                  <a:srgbClr val="707F86"/>
                </a:solidFill>
                <a:latin typeface="Calibri" panose="020F0502020204030204" pitchFamily="34" charset="0"/>
                <a:cs typeface="Calibri" panose="020F0502020204030204" pitchFamily="34" charset="0"/>
              </a:rPr>
              <a:t>representing</a:t>
            </a:r>
            <a:r>
              <a:rPr lang="de-DE" sz="1000" dirty="0">
                <a:solidFill>
                  <a:srgbClr val="707F86"/>
                </a:solidFill>
                <a:latin typeface="Calibri" panose="020F0502020204030204" pitchFamily="34" charset="0"/>
                <a:cs typeface="Calibri" panose="020F0502020204030204" pitchFamily="34" charset="0"/>
              </a:rPr>
              <a:t> </a:t>
            </a:r>
            <a:r>
              <a:rPr lang="de-DE" sz="1000" dirty="0" err="1">
                <a:solidFill>
                  <a:srgbClr val="707F86"/>
                </a:solidFill>
                <a:latin typeface="Calibri" panose="020F0502020204030204" pitchFamily="34" charset="0"/>
                <a:cs typeface="Calibri" panose="020F0502020204030204" pitchFamily="34" charset="0"/>
              </a:rPr>
              <a:t>the</a:t>
            </a:r>
            <a:r>
              <a:rPr lang="de-DE" sz="1000" dirty="0">
                <a:solidFill>
                  <a:srgbClr val="707F86"/>
                </a:solidFill>
                <a:latin typeface="Calibri" panose="020F0502020204030204" pitchFamily="34" charset="0"/>
                <a:cs typeface="Calibri" panose="020F0502020204030204" pitchFamily="34" charset="0"/>
              </a:rPr>
              <a:t> </a:t>
            </a:r>
            <a:r>
              <a:rPr lang="de-DE" sz="1000" dirty="0" err="1">
                <a:solidFill>
                  <a:srgbClr val="707F86"/>
                </a:solidFill>
                <a:latin typeface="Calibri" panose="020F0502020204030204" pitchFamily="34" charset="0"/>
                <a:cs typeface="Calibri" panose="020F0502020204030204" pitchFamily="34" charset="0"/>
              </a:rPr>
              <a:t>text</a:t>
            </a:r>
            <a:r>
              <a:rPr lang="de-DE" sz="1000" dirty="0">
                <a:solidFill>
                  <a:srgbClr val="707F86"/>
                </a:solidFill>
                <a:latin typeface="Calibri" panose="020F0502020204030204" pitchFamily="34" charset="0"/>
                <a:cs typeface="Calibri" panose="020F0502020204030204" pitchFamily="34" charset="0"/>
              </a:rPr>
              <a:t> </a:t>
            </a:r>
            <a:r>
              <a:rPr lang="de-DE" sz="1000" dirty="0" err="1">
                <a:solidFill>
                  <a:srgbClr val="707F86"/>
                </a:solidFill>
                <a:latin typeface="Calibri" panose="020F0502020204030204" pitchFamily="34" charset="0"/>
                <a:cs typeface="Calibri" panose="020F0502020204030204" pitchFamily="34" charset="0"/>
              </a:rPr>
              <a:t>you</a:t>
            </a:r>
            <a:r>
              <a:rPr lang="de-DE" sz="1000" dirty="0">
                <a:solidFill>
                  <a:srgbClr val="707F86"/>
                </a:solidFill>
                <a:latin typeface="Calibri" panose="020F0502020204030204" pitchFamily="34" charset="0"/>
                <a:cs typeface="Calibri" panose="020F0502020204030204" pitchFamily="34" charset="0"/>
              </a:rPr>
              <a:t> </a:t>
            </a:r>
            <a:r>
              <a:rPr lang="de-DE" sz="1000" dirty="0" err="1">
                <a:solidFill>
                  <a:srgbClr val="707F86"/>
                </a:solidFill>
                <a:latin typeface="Calibri" panose="020F0502020204030204" pitchFamily="34" charset="0"/>
                <a:cs typeface="Calibri" panose="020F0502020204030204" pitchFamily="34" charset="0"/>
              </a:rPr>
              <a:t>may</a:t>
            </a:r>
            <a:r>
              <a:rPr lang="de-DE" sz="1000" dirty="0">
                <a:solidFill>
                  <a:srgbClr val="707F86"/>
                </a:solidFill>
                <a:latin typeface="Calibri" panose="020F0502020204030204" pitchFamily="34" charset="0"/>
                <a:cs typeface="Calibri" panose="020F0502020204030204" pitchFamily="34" charset="0"/>
              </a:rPr>
              <a:t> </a:t>
            </a:r>
            <a:r>
              <a:rPr lang="de-DE" sz="1000" dirty="0" err="1">
                <a:solidFill>
                  <a:srgbClr val="707F86"/>
                </a:solidFill>
                <a:latin typeface="Calibri" panose="020F0502020204030204" pitchFamily="34" charset="0"/>
                <a:cs typeface="Calibri" panose="020F0502020204030204" pitchFamily="34" charset="0"/>
              </a:rPr>
              <a:t>add</a:t>
            </a:r>
            <a:r>
              <a:rPr lang="de-DE" sz="1000" dirty="0">
                <a:solidFill>
                  <a:srgbClr val="707F86"/>
                </a:solidFill>
                <a:latin typeface="Calibri" panose="020F0502020204030204" pitchFamily="34" charset="0"/>
                <a:cs typeface="Calibri" panose="020F0502020204030204" pitchFamily="34" charset="0"/>
              </a:rPr>
              <a:t> </a:t>
            </a:r>
            <a:r>
              <a:rPr lang="de-DE" sz="1000" dirty="0" err="1">
                <a:solidFill>
                  <a:srgbClr val="707F86"/>
                </a:solidFill>
                <a:latin typeface="Calibri" panose="020F0502020204030204" pitchFamily="34" charset="0"/>
                <a:cs typeface="Calibri" panose="020F0502020204030204" pitchFamily="34" charset="0"/>
              </a:rPr>
              <a:t>to</a:t>
            </a:r>
            <a:r>
              <a:rPr lang="de-DE" sz="1000" dirty="0">
                <a:solidFill>
                  <a:srgbClr val="707F86"/>
                </a:solidFill>
                <a:latin typeface="Calibri" panose="020F0502020204030204" pitchFamily="34" charset="0"/>
                <a:cs typeface="Calibri" panose="020F0502020204030204" pitchFamily="34" charset="0"/>
              </a:rPr>
              <a:t> </a:t>
            </a:r>
            <a:r>
              <a:rPr lang="de-DE" sz="1000" dirty="0" err="1">
                <a:solidFill>
                  <a:srgbClr val="707F86"/>
                </a:solidFill>
                <a:latin typeface="Calibri" panose="020F0502020204030204" pitchFamily="34" charset="0"/>
                <a:cs typeface="Calibri" panose="020F0502020204030204" pitchFamily="34" charset="0"/>
              </a:rPr>
              <a:t>this</a:t>
            </a:r>
            <a:r>
              <a:rPr lang="de-DE" sz="1000" dirty="0">
                <a:solidFill>
                  <a:srgbClr val="707F86"/>
                </a:solidFill>
                <a:latin typeface="Calibri" panose="020F0502020204030204" pitchFamily="34" charset="0"/>
                <a:cs typeface="Calibri" panose="020F0502020204030204" pitchFamily="34" charset="0"/>
              </a:rPr>
              <a:t> </a:t>
            </a:r>
            <a:r>
              <a:rPr lang="de-DE" sz="1000" dirty="0" err="1">
                <a:solidFill>
                  <a:srgbClr val="707F86"/>
                </a:solidFill>
                <a:latin typeface="Calibri" panose="020F0502020204030204" pitchFamily="34" charset="0"/>
                <a:cs typeface="Calibri" panose="020F0502020204030204" pitchFamily="34" charset="0"/>
              </a:rPr>
              <a:t>text</a:t>
            </a:r>
            <a:r>
              <a:rPr lang="de-DE" sz="1000" dirty="0">
                <a:solidFill>
                  <a:srgbClr val="707F86"/>
                </a:solidFill>
                <a:latin typeface="Calibri" panose="020F0502020204030204" pitchFamily="34" charset="0"/>
                <a:cs typeface="Calibri" panose="020F0502020204030204" pitchFamily="34" charset="0"/>
              </a:rPr>
              <a:t> box</a:t>
            </a:r>
          </a:p>
        </p:txBody>
      </p:sp>
    </p:spTree>
    <p:extLst>
      <p:ext uri="{BB962C8B-B14F-4D97-AF65-F5344CB8AC3E}">
        <p14:creationId xmlns:p14="http://schemas.microsoft.com/office/powerpoint/2010/main" val="2577884203"/>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dirty="0"/>
              <a:t>Click </a:t>
            </a:r>
            <a:r>
              <a:rPr lang="de-DE" dirty="0" err="1"/>
              <a:t>here</a:t>
            </a:r>
            <a:r>
              <a:rPr lang="de-DE" dirty="0"/>
              <a:t> </a:t>
            </a:r>
            <a:r>
              <a:rPr lang="de-DE" dirty="0" err="1"/>
              <a:t>to</a:t>
            </a:r>
            <a:r>
              <a:rPr lang="de-DE" dirty="0"/>
              <a:t> </a:t>
            </a:r>
            <a:r>
              <a:rPr lang="de-DE" dirty="0" err="1"/>
              <a:t>edit</a:t>
            </a:r>
            <a:r>
              <a:rPr lang="de-DE" dirty="0"/>
              <a:t> Headline 1</a:t>
            </a:r>
          </a:p>
        </p:txBody>
      </p:sp>
      <p:grpSp>
        <p:nvGrpSpPr>
          <p:cNvPr id="3" name="Group 3911" title="Jahres Zeitleiste Platzhalter">
            <a:extLst>
              <a:ext uri="{FF2B5EF4-FFF2-40B4-BE49-F238E27FC236}">
                <a16:creationId xmlns:a16="http://schemas.microsoft.com/office/drawing/2014/main" id="{C9AF7415-8D2A-C940-B919-D2896ED2CC76}"/>
              </a:ext>
            </a:extLst>
          </p:cNvPr>
          <p:cNvGrpSpPr/>
          <p:nvPr userDrawn="1"/>
        </p:nvGrpSpPr>
        <p:grpSpPr>
          <a:xfrm>
            <a:off x="1811524" y="2655243"/>
            <a:ext cx="7397880" cy="2749280"/>
            <a:chOff x="93735" y="581934"/>
            <a:chExt cx="10577686" cy="3930994"/>
          </a:xfrm>
        </p:grpSpPr>
        <p:grpSp>
          <p:nvGrpSpPr>
            <p:cNvPr id="4" name="Group 3892">
              <a:extLst>
                <a:ext uri="{FF2B5EF4-FFF2-40B4-BE49-F238E27FC236}">
                  <a16:creationId xmlns:a16="http://schemas.microsoft.com/office/drawing/2014/main" id="{BF9A743B-F676-5541-B47D-C0037A53680B}"/>
                </a:ext>
              </a:extLst>
            </p:cNvPr>
            <p:cNvGrpSpPr/>
            <p:nvPr/>
          </p:nvGrpSpPr>
          <p:grpSpPr>
            <a:xfrm>
              <a:off x="636627" y="581934"/>
              <a:ext cx="10034794" cy="3930994"/>
              <a:chOff x="6131" y="477113"/>
              <a:chExt cx="10034793" cy="3930992"/>
            </a:xfrm>
          </p:grpSpPr>
          <p:sp>
            <p:nvSpPr>
              <p:cNvPr id="7" name="Shape 3882">
                <a:extLst>
                  <a:ext uri="{FF2B5EF4-FFF2-40B4-BE49-F238E27FC236}">
                    <a16:creationId xmlns:a16="http://schemas.microsoft.com/office/drawing/2014/main" id="{FB374AB2-ACB5-F24F-8D5D-4E70071227EE}"/>
                  </a:ext>
                </a:extLst>
              </p:cNvPr>
              <p:cNvSpPr/>
              <p:nvPr/>
            </p:nvSpPr>
            <p:spPr>
              <a:xfrm flipV="1">
                <a:off x="4975193" y="477113"/>
                <a:ext cx="1" cy="1940560"/>
              </a:xfrm>
              <a:prstGeom prst="line">
                <a:avLst/>
              </a:prstGeom>
              <a:noFill/>
              <a:ln w="63500" cap="flat">
                <a:solidFill>
                  <a:srgbClr val="51A1D2"/>
                </a:solidFill>
                <a:prstDash val="solid"/>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8" name="Shape 3883">
                <a:extLst>
                  <a:ext uri="{FF2B5EF4-FFF2-40B4-BE49-F238E27FC236}">
                    <a16:creationId xmlns:a16="http://schemas.microsoft.com/office/drawing/2014/main" id="{EA1CE728-B269-1C4E-9B54-82A102A50404}"/>
                  </a:ext>
                </a:extLst>
              </p:cNvPr>
              <p:cNvSpPr/>
              <p:nvPr/>
            </p:nvSpPr>
            <p:spPr>
              <a:xfrm flipV="1">
                <a:off x="6131" y="477113"/>
                <a:ext cx="1" cy="1940560"/>
              </a:xfrm>
              <a:prstGeom prst="line">
                <a:avLst/>
              </a:prstGeom>
              <a:solidFill>
                <a:srgbClr val="015092"/>
              </a:solidFill>
              <a:ln w="63500" cap="flat">
                <a:solidFill>
                  <a:srgbClr val="015092"/>
                </a:solidFill>
                <a:prstDash val="solid"/>
                <a:miter lim="400000"/>
              </a:ln>
              <a:effectLst/>
            </p:spPr>
            <p:txBody>
              <a:bodyPr wrap="square" lIns="50800" tIns="50800" rIns="50800" bIns="50800" numCol="1" anchor="ctr">
                <a:noAutofit/>
              </a:bodyPr>
              <a:lstStyle/>
              <a:p>
                <a:endParaRPr dirty="0">
                  <a:latin typeface="Calibri" panose="020F0502020204030204" pitchFamily="34" charset="0"/>
                  <a:cs typeface="Calibri" panose="020F0502020204030204" pitchFamily="34" charset="0"/>
                </a:endParaRPr>
              </a:p>
            </p:txBody>
          </p:sp>
          <p:sp>
            <p:nvSpPr>
              <p:cNvPr id="9" name="Shape 3884">
                <a:extLst>
                  <a:ext uri="{FF2B5EF4-FFF2-40B4-BE49-F238E27FC236}">
                    <a16:creationId xmlns:a16="http://schemas.microsoft.com/office/drawing/2014/main" id="{7F9696C5-6EFA-3F44-ACCC-A640A163B09E}"/>
                  </a:ext>
                </a:extLst>
              </p:cNvPr>
              <p:cNvSpPr/>
              <p:nvPr/>
            </p:nvSpPr>
            <p:spPr>
              <a:xfrm>
                <a:off x="38737" y="2461556"/>
                <a:ext cx="9911442" cy="0"/>
              </a:xfrm>
              <a:prstGeom prst="line">
                <a:avLst/>
              </a:prstGeom>
              <a:noFill/>
              <a:ln w="63500" cap="flat">
                <a:solidFill>
                  <a:srgbClr val="313131">
                    <a:alpha val="80000"/>
                  </a:srgbClr>
                </a:solidFill>
                <a:prstDash val="solid"/>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10" name="Shape 3886">
                <a:extLst>
                  <a:ext uri="{FF2B5EF4-FFF2-40B4-BE49-F238E27FC236}">
                    <a16:creationId xmlns:a16="http://schemas.microsoft.com/office/drawing/2014/main" id="{9F291BB0-5EAA-9348-8F11-398FB22080F8}"/>
                  </a:ext>
                </a:extLst>
              </p:cNvPr>
              <p:cNvSpPr/>
              <p:nvPr/>
            </p:nvSpPr>
            <p:spPr>
              <a:xfrm>
                <a:off x="9850422" y="2364572"/>
                <a:ext cx="190502" cy="190501"/>
              </a:xfrm>
              <a:prstGeom prst="ellipse">
                <a:avLst/>
              </a:prstGeom>
              <a:solidFill>
                <a:srgbClr val="313131"/>
              </a:solidFill>
              <a:ln w="12700" cap="flat">
                <a:noFill/>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11" name="Shape 3887">
                <a:extLst>
                  <a:ext uri="{FF2B5EF4-FFF2-40B4-BE49-F238E27FC236}">
                    <a16:creationId xmlns:a16="http://schemas.microsoft.com/office/drawing/2014/main" id="{BCE477E8-F7BD-0F42-9589-05CBDFAAB18A}"/>
                  </a:ext>
                </a:extLst>
              </p:cNvPr>
              <p:cNvSpPr/>
              <p:nvPr/>
            </p:nvSpPr>
            <p:spPr>
              <a:xfrm>
                <a:off x="2411544" y="2368317"/>
                <a:ext cx="190502" cy="190501"/>
              </a:xfrm>
              <a:prstGeom prst="ellipse">
                <a:avLst/>
              </a:prstGeom>
              <a:solidFill>
                <a:srgbClr val="51A1D2"/>
              </a:solidFill>
              <a:ln w="12700" cap="flat">
                <a:noFill/>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12" name="Shape 3888">
                <a:extLst>
                  <a:ext uri="{FF2B5EF4-FFF2-40B4-BE49-F238E27FC236}">
                    <a16:creationId xmlns:a16="http://schemas.microsoft.com/office/drawing/2014/main" id="{7429753A-3C9E-B84B-BE29-D4FB586DA37E}"/>
                  </a:ext>
                </a:extLst>
              </p:cNvPr>
              <p:cNvSpPr/>
              <p:nvPr/>
            </p:nvSpPr>
            <p:spPr>
              <a:xfrm>
                <a:off x="4883584" y="2368318"/>
                <a:ext cx="190502" cy="190501"/>
              </a:xfrm>
              <a:prstGeom prst="ellipse">
                <a:avLst/>
              </a:prstGeom>
              <a:solidFill>
                <a:srgbClr val="51A1D2"/>
              </a:solidFill>
              <a:ln w="12700" cap="flat">
                <a:noFill/>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13" name="Shape 3889">
                <a:extLst>
                  <a:ext uri="{FF2B5EF4-FFF2-40B4-BE49-F238E27FC236}">
                    <a16:creationId xmlns:a16="http://schemas.microsoft.com/office/drawing/2014/main" id="{01F5BD46-1837-2445-81BC-19FA29B81F17}"/>
                  </a:ext>
                </a:extLst>
              </p:cNvPr>
              <p:cNvSpPr/>
              <p:nvPr/>
            </p:nvSpPr>
            <p:spPr>
              <a:xfrm>
                <a:off x="7368877" y="2368318"/>
                <a:ext cx="190502" cy="190501"/>
              </a:xfrm>
              <a:prstGeom prst="ellipse">
                <a:avLst/>
              </a:prstGeom>
              <a:solidFill>
                <a:srgbClr val="313131"/>
              </a:solidFill>
              <a:ln w="12700" cap="flat">
                <a:noFill/>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14" name="Shape 3890">
                <a:extLst>
                  <a:ext uri="{FF2B5EF4-FFF2-40B4-BE49-F238E27FC236}">
                    <a16:creationId xmlns:a16="http://schemas.microsoft.com/office/drawing/2014/main" id="{38B19469-B9A6-8940-8470-7A36199769F8}"/>
                  </a:ext>
                </a:extLst>
              </p:cNvPr>
              <p:cNvSpPr/>
              <p:nvPr/>
            </p:nvSpPr>
            <p:spPr>
              <a:xfrm flipV="1">
                <a:off x="7451364" y="2463799"/>
                <a:ext cx="1" cy="1940560"/>
              </a:xfrm>
              <a:prstGeom prst="line">
                <a:avLst/>
              </a:prstGeom>
              <a:noFill/>
              <a:ln w="63500" cap="flat">
                <a:solidFill>
                  <a:srgbClr val="313131">
                    <a:alpha val="60000"/>
                  </a:srgbClr>
                </a:solidFill>
                <a:prstDash val="solid"/>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15" name="Shape 3891">
                <a:extLst>
                  <a:ext uri="{FF2B5EF4-FFF2-40B4-BE49-F238E27FC236}">
                    <a16:creationId xmlns:a16="http://schemas.microsoft.com/office/drawing/2014/main" id="{117DD6A9-A883-E544-9621-C8501B30B3B4}"/>
                  </a:ext>
                </a:extLst>
              </p:cNvPr>
              <p:cNvSpPr/>
              <p:nvPr/>
            </p:nvSpPr>
            <p:spPr>
              <a:xfrm flipV="1">
                <a:off x="2498616" y="2467545"/>
                <a:ext cx="1" cy="1940560"/>
              </a:xfrm>
              <a:prstGeom prst="line">
                <a:avLst/>
              </a:prstGeom>
              <a:noFill/>
              <a:ln w="63500" cap="flat">
                <a:solidFill>
                  <a:srgbClr val="51A1D2"/>
                </a:solidFill>
                <a:prstDash val="solid"/>
                <a:miter lim="400000"/>
              </a:ln>
              <a:effectLst/>
            </p:spPr>
            <p:txBody>
              <a:bodyPr wrap="square" lIns="50800" tIns="50800" rIns="50800" bIns="50800" numCol="1" anchor="ctr">
                <a:noAutofit/>
              </a:bodyPr>
              <a:lstStyle/>
              <a:p>
                <a:endParaRPr dirty="0">
                  <a:latin typeface="Calibri" panose="020F0502020204030204" pitchFamily="34" charset="0"/>
                  <a:cs typeface="Calibri" panose="020F0502020204030204" pitchFamily="34" charset="0"/>
                </a:endParaRPr>
              </a:p>
            </p:txBody>
          </p:sp>
        </p:grpSp>
        <p:sp>
          <p:nvSpPr>
            <p:cNvPr id="6" name="Shape 3904">
              <a:extLst>
                <a:ext uri="{FF2B5EF4-FFF2-40B4-BE49-F238E27FC236}">
                  <a16:creationId xmlns:a16="http://schemas.microsoft.com/office/drawing/2014/main" id="{97E1DA5A-D2AC-CD4A-94FA-4070AD6EB5B4}"/>
                </a:ext>
              </a:extLst>
            </p:cNvPr>
            <p:cNvSpPr/>
            <p:nvPr/>
          </p:nvSpPr>
          <p:spPr>
            <a:xfrm>
              <a:off x="93735" y="1997149"/>
              <a:ext cx="1116503" cy="1116503"/>
            </a:xfrm>
            <a:prstGeom prst="ellipse">
              <a:avLst/>
            </a:prstGeom>
            <a:solidFill>
              <a:srgbClr val="015092"/>
            </a:solidFill>
            <a:ln w="12700" cap="flat">
              <a:solidFill>
                <a:srgbClr val="015092"/>
              </a:solid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2500" cap="all">
                  <a:solidFill>
                    <a:srgbClr val="FFFFFF"/>
                  </a:solidFill>
                  <a:latin typeface="Helvetica Neue Light"/>
                  <a:ea typeface="Helvetica Neue Light"/>
                  <a:cs typeface="Helvetica Neue Light"/>
                  <a:sym typeface="Helvetica Neue Light"/>
                </a:defRPr>
              </a:lvl1pPr>
            </a:lstStyle>
            <a:p>
              <a:pPr algn="ctr"/>
              <a:r>
                <a:rPr sz="1400" b="1" dirty="0">
                  <a:latin typeface="Calibri" panose="020F0502020204030204" pitchFamily="34" charset="0"/>
                  <a:cs typeface="Calibri" panose="020F0502020204030204" pitchFamily="34" charset="0"/>
                </a:rPr>
                <a:t>Start</a:t>
              </a:r>
            </a:p>
          </p:txBody>
        </p:sp>
      </p:grpSp>
      <p:sp>
        <p:nvSpPr>
          <p:cNvPr id="16" name="Shape 3899">
            <a:extLst>
              <a:ext uri="{FF2B5EF4-FFF2-40B4-BE49-F238E27FC236}">
                <a16:creationId xmlns:a16="http://schemas.microsoft.com/office/drawing/2014/main" id="{1C04B757-37FD-8344-9AF0-04B08289508A}"/>
              </a:ext>
            </a:extLst>
          </p:cNvPr>
          <p:cNvSpPr/>
          <p:nvPr userDrawn="1"/>
        </p:nvSpPr>
        <p:spPr>
          <a:xfrm>
            <a:off x="5500456" y="4177891"/>
            <a:ext cx="555807" cy="20554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sz="1400" b="1" dirty="0">
                <a:solidFill>
                  <a:srgbClr val="313131"/>
                </a:solidFill>
                <a:latin typeface="Calibri" panose="020F0502020204030204" pitchFamily="34" charset="0"/>
                <a:cs typeface="Calibri" panose="020F0502020204030204" pitchFamily="34" charset="0"/>
              </a:rPr>
              <a:t>20</a:t>
            </a:r>
            <a:r>
              <a:rPr lang="de-DE" sz="1400" b="1" dirty="0">
                <a:solidFill>
                  <a:srgbClr val="313131"/>
                </a:solidFill>
                <a:latin typeface="Calibri" panose="020F0502020204030204" pitchFamily="34" charset="0"/>
                <a:cs typeface="Calibri" panose="020F0502020204030204" pitchFamily="34" charset="0"/>
              </a:rPr>
              <a:t>19</a:t>
            </a:r>
            <a:endParaRPr sz="1400" b="1" dirty="0">
              <a:solidFill>
                <a:srgbClr val="313131"/>
              </a:solidFill>
              <a:latin typeface="Calibri" panose="020F0502020204030204" pitchFamily="34" charset="0"/>
              <a:cs typeface="Calibri" panose="020F0502020204030204" pitchFamily="34" charset="0"/>
            </a:endParaRPr>
          </a:p>
        </p:txBody>
      </p:sp>
      <p:sp>
        <p:nvSpPr>
          <p:cNvPr id="17" name="Shape 3899">
            <a:extLst>
              <a:ext uri="{FF2B5EF4-FFF2-40B4-BE49-F238E27FC236}">
                <a16:creationId xmlns:a16="http://schemas.microsoft.com/office/drawing/2014/main" id="{68276EE8-CA57-2346-9CCF-A025AFF6855B}"/>
              </a:ext>
            </a:extLst>
          </p:cNvPr>
          <p:cNvSpPr/>
          <p:nvPr userDrawn="1"/>
        </p:nvSpPr>
        <p:spPr>
          <a:xfrm>
            <a:off x="8958826" y="4177891"/>
            <a:ext cx="488973" cy="20554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sz="1400" b="1" dirty="0">
                <a:solidFill>
                  <a:srgbClr val="313131"/>
                </a:solidFill>
                <a:latin typeface="Calibri" panose="020F0502020204030204" pitchFamily="34" charset="0"/>
                <a:cs typeface="Calibri" panose="020F0502020204030204" pitchFamily="34" charset="0"/>
              </a:rPr>
              <a:t>20</a:t>
            </a:r>
            <a:r>
              <a:rPr lang="de-DE" sz="1400" b="1" dirty="0">
                <a:solidFill>
                  <a:srgbClr val="313131"/>
                </a:solidFill>
                <a:latin typeface="Calibri" panose="020F0502020204030204" pitchFamily="34" charset="0"/>
                <a:cs typeface="Calibri" panose="020F0502020204030204" pitchFamily="34" charset="0"/>
              </a:rPr>
              <a:t>21</a:t>
            </a:r>
            <a:endParaRPr sz="1400" b="1" dirty="0">
              <a:solidFill>
                <a:srgbClr val="313131"/>
              </a:solidFill>
              <a:latin typeface="Calibri" panose="020F0502020204030204" pitchFamily="34" charset="0"/>
              <a:cs typeface="Calibri" panose="020F0502020204030204" pitchFamily="34" charset="0"/>
            </a:endParaRPr>
          </a:p>
        </p:txBody>
      </p:sp>
      <p:sp>
        <p:nvSpPr>
          <p:cNvPr id="18" name="Shape 3899">
            <a:extLst>
              <a:ext uri="{FF2B5EF4-FFF2-40B4-BE49-F238E27FC236}">
                <a16:creationId xmlns:a16="http://schemas.microsoft.com/office/drawing/2014/main" id="{23DE72D4-878E-2144-A9D3-A42389C2E721}"/>
              </a:ext>
            </a:extLst>
          </p:cNvPr>
          <p:cNvSpPr/>
          <p:nvPr userDrawn="1"/>
        </p:nvSpPr>
        <p:spPr>
          <a:xfrm>
            <a:off x="3746385" y="3735364"/>
            <a:ext cx="549411" cy="20554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sz="1400" b="1" dirty="0">
                <a:solidFill>
                  <a:srgbClr val="313131"/>
                </a:solidFill>
                <a:latin typeface="Calibri" panose="020F0502020204030204" pitchFamily="34" charset="0"/>
                <a:cs typeface="Calibri" panose="020F0502020204030204" pitchFamily="34" charset="0"/>
              </a:rPr>
              <a:t>20</a:t>
            </a:r>
            <a:r>
              <a:rPr lang="de-DE" sz="1400" b="1" dirty="0">
                <a:solidFill>
                  <a:srgbClr val="313131"/>
                </a:solidFill>
                <a:latin typeface="Calibri" panose="020F0502020204030204" pitchFamily="34" charset="0"/>
                <a:cs typeface="Calibri" panose="020F0502020204030204" pitchFamily="34" charset="0"/>
              </a:rPr>
              <a:t>18</a:t>
            </a:r>
            <a:endParaRPr sz="1400" b="1" dirty="0">
              <a:solidFill>
                <a:srgbClr val="313131"/>
              </a:solidFill>
              <a:latin typeface="Calibri" panose="020F0502020204030204" pitchFamily="34" charset="0"/>
              <a:cs typeface="Calibri" panose="020F0502020204030204" pitchFamily="34" charset="0"/>
            </a:endParaRPr>
          </a:p>
        </p:txBody>
      </p:sp>
      <p:sp>
        <p:nvSpPr>
          <p:cNvPr id="19" name="Shape 3899">
            <a:extLst>
              <a:ext uri="{FF2B5EF4-FFF2-40B4-BE49-F238E27FC236}">
                <a16:creationId xmlns:a16="http://schemas.microsoft.com/office/drawing/2014/main" id="{6FE0A369-2E74-4C41-9332-CEA1A3F8CAA5}"/>
              </a:ext>
            </a:extLst>
          </p:cNvPr>
          <p:cNvSpPr/>
          <p:nvPr userDrawn="1"/>
        </p:nvSpPr>
        <p:spPr>
          <a:xfrm>
            <a:off x="7204755" y="3735364"/>
            <a:ext cx="566327" cy="20554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sz="1400" b="1" dirty="0">
                <a:solidFill>
                  <a:srgbClr val="313131"/>
                </a:solidFill>
                <a:latin typeface="Calibri" panose="020F0502020204030204" pitchFamily="34" charset="0"/>
                <a:cs typeface="Calibri" panose="020F0502020204030204" pitchFamily="34" charset="0"/>
              </a:rPr>
              <a:t>20</a:t>
            </a:r>
            <a:r>
              <a:rPr lang="en-US" sz="1400" b="1" dirty="0">
                <a:solidFill>
                  <a:srgbClr val="313131"/>
                </a:solidFill>
                <a:latin typeface="Calibri" panose="020F0502020204030204" pitchFamily="34" charset="0"/>
                <a:cs typeface="Calibri" panose="020F0502020204030204" pitchFamily="34" charset="0"/>
              </a:rPr>
              <a:t>20</a:t>
            </a:r>
            <a:endParaRPr sz="1400" b="1" dirty="0">
              <a:solidFill>
                <a:srgbClr val="313131"/>
              </a:solidFill>
              <a:latin typeface="Calibri" panose="020F0502020204030204" pitchFamily="34" charset="0"/>
              <a:cs typeface="Calibri" panose="020F0502020204030204" pitchFamily="34" charset="0"/>
            </a:endParaRPr>
          </a:p>
        </p:txBody>
      </p:sp>
      <p:sp>
        <p:nvSpPr>
          <p:cNvPr id="20" name="Shape 3538">
            <a:extLst>
              <a:ext uri="{FF2B5EF4-FFF2-40B4-BE49-F238E27FC236}">
                <a16:creationId xmlns:a16="http://schemas.microsoft.com/office/drawing/2014/main" id="{6218F089-DA01-8A49-B7EB-18202B0E694E}"/>
              </a:ext>
            </a:extLst>
          </p:cNvPr>
          <p:cNvSpPr/>
          <p:nvPr userDrawn="1"/>
        </p:nvSpPr>
        <p:spPr>
          <a:xfrm>
            <a:off x="5819509" y="2475684"/>
            <a:ext cx="402837" cy="55727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a:solidFill>
                  <a:srgbClr val="3484C9"/>
                </a:solidFill>
              </a:defRPr>
            </a:lvl1pPr>
          </a:lstStyle>
          <a:p>
            <a:r>
              <a:rPr lang="de-DE" sz="2400" dirty="0">
                <a:solidFill>
                  <a:srgbClr val="015092"/>
                </a:solidFill>
                <a:latin typeface="Calibri" panose="020F0502020204030204" pitchFamily="34" charset="0"/>
                <a:cs typeface="Calibri" panose="020F0502020204030204" pitchFamily="34" charset="0"/>
              </a:rPr>
              <a:t>11</a:t>
            </a:r>
            <a:endParaRPr sz="2400" dirty="0">
              <a:solidFill>
                <a:srgbClr val="015092"/>
              </a:solidFill>
              <a:latin typeface="Calibri" panose="020F0502020204030204" pitchFamily="34" charset="0"/>
              <a:cs typeface="Calibri" panose="020F0502020204030204" pitchFamily="34" charset="0"/>
            </a:endParaRPr>
          </a:p>
        </p:txBody>
      </p:sp>
      <p:sp>
        <p:nvSpPr>
          <p:cNvPr id="21" name="Shape 3538">
            <a:extLst>
              <a:ext uri="{FF2B5EF4-FFF2-40B4-BE49-F238E27FC236}">
                <a16:creationId xmlns:a16="http://schemas.microsoft.com/office/drawing/2014/main" id="{3ACB3470-0EB9-4B42-869A-F6D9D2389C11}"/>
              </a:ext>
            </a:extLst>
          </p:cNvPr>
          <p:cNvSpPr/>
          <p:nvPr userDrawn="1"/>
        </p:nvSpPr>
        <p:spPr>
          <a:xfrm>
            <a:off x="4055313" y="5103515"/>
            <a:ext cx="402837" cy="55727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a:solidFill>
                  <a:srgbClr val="3484C9"/>
                </a:solidFill>
              </a:defRPr>
            </a:lvl1pPr>
          </a:lstStyle>
          <a:p>
            <a:r>
              <a:rPr sz="2400" dirty="0">
                <a:solidFill>
                  <a:srgbClr val="015092"/>
                </a:solidFill>
                <a:latin typeface="Calibri" panose="020F0502020204030204" pitchFamily="34" charset="0"/>
                <a:cs typeface="Calibri" panose="020F0502020204030204" pitchFamily="34" charset="0"/>
              </a:rPr>
              <a:t>0</a:t>
            </a:r>
            <a:r>
              <a:rPr lang="de-DE" sz="2400" dirty="0">
                <a:solidFill>
                  <a:srgbClr val="015092"/>
                </a:solidFill>
                <a:latin typeface="Calibri" panose="020F0502020204030204" pitchFamily="34" charset="0"/>
                <a:cs typeface="Calibri" panose="020F0502020204030204" pitchFamily="34" charset="0"/>
              </a:rPr>
              <a:t>9</a:t>
            </a:r>
            <a:endParaRPr sz="2400" dirty="0">
              <a:solidFill>
                <a:srgbClr val="015092"/>
              </a:solidFill>
              <a:latin typeface="Calibri" panose="020F0502020204030204" pitchFamily="34" charset="0"/>
              <a:cs typeface="Calibri" panose="020F0502020204030204" pitchFamily="34" charset="0"/>
            </a:endParaRPr>
          </a:p>
        </p:txBody>
      </p:sp>
      <p:sp>
        <p:nvSpPr>
          <p:cNvPr id="22" name="Shape 3538">
            <a:extLst>
              <a:ext uri="{FF2B5EF4-FFF2-40B4-BE49-F238E27FC236}">
                <a16:creationId xmlns:a16="http://schemas.microsoft.com/office/drawing/2014/main" id="{BD2E93CF-7EB0-1D44-8FE8-B42CB15F1E38}"/>
              </a:ext>
            </a:extLst>
          </p:cNvPr>
          <p:cNvSpPr/>
          <p:nvPr userDrawn="1"/>
        </p:nvSpPr>
        <p:spPr>
          <a:xfrm>
            <a:off x="7547701" y="5103515"/>
            <a:ext cx="402837" cy="55727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a:solidFill>
                  <a:srgbClr val="3484C9"/>
                </a:solidFill>
              </a:defRPr>
            </a:lvl1pPr>
          </a:lstStyle>
          <a:p>
            <a:r>
              <a:rPr lang="de-DE" sz="2400" dirty="0">
                <a:solidFill>
                  <a:srgbClr val="015092"/>
                </a:solidFill>
                <a:latin typeface="Calibri" panose="020F0502020204030204" pitchFamily="34" charset="0"/>
                <a:cs typeface="Calibri" panose="020F0502020204030204" pitchFamily="34" charset="0"/>
              </a:rPr>
              <a:t>12</a:t>
            </a:r>
            <a:endParaRPr sz="2400" dirty="0">
              <a:solidFill>
                <a:srgbClr val="015092"/>
              </a:solidFill>
              <a:latin typeface="Calibri" panose="020F0502020204030204" pitchFamily="34" charset="0"/>
              <a:cs typeface="Calibri" panose="020F0502020204030204" pitchFamily="34" charset="0"/>
            </a:endParaRPr>
          </a:p>
        </p:txBody>
      </p:sp>
      <p:sp>
        <p:nvSpPr>
          <p:cNvPr id="23" name="Shape 3538">
            <a:extLst>
              <a:ext uri="{FF2B5EF4-FFF2-40B4-BE49-F238E27FC236}">
                <a16:creationId xmlns:a16="http://schemas.microsoft.com/office/drawing/2014/main" id="{1CA058CB-FB2E-7B41-9FC5-4261D2748707}"/>
              </a:ext>
            </a:extLst>
          </p:cNvPr>
          <p:cNvSpPr/>
          <p:nvPr userDrawn="1"/>
        </p:nvSpPr>
        <p:spPr>
          <a:xfrm>
            <a:off x="2308791" y="2475684"/>
            <a:ext cx="402837" cy="55727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a:solidFill>
                  <a:srgbClr val="3484C9"/>
                </a:solidFill>
              </a:defRPr>
            </a:lvl1pPr>
          </a:lstStyle>
          <a:p>
            <a:r>
              <a:rPr sz="2400" dirty="0">
                <a:solidFill>
                  <a:srgbClr val="015092"/>
                </a:solidFill>
                <a:latin typeface="Calibri" panose="020F0502020204030204" pitchFamily="34" charset="0"/>
                <a:cs typeface="Calibri" panose="020F0502020204030204" pitchFamily="34" charset="0"/>
              </a:rPr>
              <a:t>05</a:t>
            </a:r>
          </a:p>
        </p:txBody>
      </p:sp>
      <p:sp>
        <p:nvSpPr>
          <p:cNvPr id="24" name="Shape 3539">
            <a:extLst>
              <a:ext uri="{FF2B5EF4-FFF2-40B4-BE49-F238E27FC236}">
                <a16:creationId xmlns:a16="http://schemas.microsoft.com/office/drawing/2014/main" id="{9FFAAAAB-BD81-254B-BB85-D3B92CADBECE}"/>
              </a:ext>
            </a:extLst>
          </p:cNvPr>
          <p:cNvSpPr/>
          <p:nvPr userDrawn="1"/>
        </p:nvSpPr>
        <p:spPr>
          <a:xfrm>
            <a:off x="2727791" y="2465838"/>
            <a:ext cx="2468111" cy="55773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dirty="0">
                <a:solidFill>
                  <a:srgbClr val="707F86"/>
                </a:solidFill>
                <a:latin typeface="Calibri" panose="020F0502020204030204" pitchFamily="34" charset="0"/>
                <a:cs typeface="Calibri" panose="020F0502020204030204" pitchFamily="34" charset="0"/>
              </a:rPr>
              <a:t>Dummy </a:t>
            </a:r>
            <a:r>
              <a:rPr lang="de-DE" sz="1000" dirty="0" err="1">
                <a:solidFill>
                  <a:srgbClr val="707F86"/>
                </a:solidFill>
                <a:latin typeface="Calibri" panose="020F0502020204030204" pitchFamily="34" charset="0"/>
                <a:cs typeface="Calibri" panose="020F0502020204030204" pitchFamily="34" charset="0"/>
              </a:rPr>
              <a:t>text</a:t>
            </a:r>
            <a:r>
              <a:rPr lang="de-DE" sz="1000" dirty="0">
                <a:solidFill>
                  <a:srgbClr val="707F86"/>
                </a:solidFill>
                <a:latin typeface="Calibri" panose="020F0502020204030204" pitchFamily="34" charset="0"/>
                <a:cs typeface="Calibri" panose="020F0502020204030204" pitchFamily="34" charset="0"/>
              </a:rPr>
              <a:t> </a:t>
            </a:r>
            <a:r>
              <a:rPr lang="de-DE" sz="1000" dirty="0" err="1">
                <a:solidFill>
                  <a:srgbClr val="707F86"/>
                </a:solidFill>
                <a:latin typeface="Calibri" panose="020F0502020204030204" pitchFamily="34" charset="0"/>
                <a:cs typeface="Calibri" panose="020F0502020204030204" pitchFamily="34" charset="0"/>
              </a:rPr>
              <a:t>representing</a:t>
            </a:r>
            <a:r>
              <a:rPr lang="de-DE" sz="1000" dirty="0">
                <a:solidFill>
                  <a:srgbClr val="707F86"/>
                </a:solidFill>
                <a:latin typeface="Calibri" panose="020F0502020204030204" pitchFamily="34" charset="0"/>
                <a:cs typeface="Calibri" panose="020F0502020204030204" pitchFamily="34" charset="0"/>
              </a:rPr>
              <a:t> </a:t>
            </a:r>
            <a:r>
              <a:rPr lang="de-DE" sz="1000" dirty="0" err="1">
                <a:solidFill>
                  <a:srgbClr val="707F86"/>
                </a:solidFill>
                <a:latin typeface="Calibri" panose="020F0502020204030204" pitchFamily="34" charset="0"/>
                <a:cs typeface="Calibri" panose="020F0502020204030204" pitchFamily="34" charset="0"/>
              </a:rPr>
              <a:t>the</a:t>
            </a:r>
            <a:r>
              <a:rPr lang="de-DE" sz="1000" dirty="0">
                <a:solidFill>
                  <a:srgbClr val="707F86"/>
                </a:solidFill>
                <a:latin typeface="Calibri" panose="020F0502020204030204" pitchFamily="34" charset="0"/>
                <a:cs typeface="Calibri" panose="020F0502020204030204" pitchFamily="34" charset="0"/>
              </a:rPr>
              <a:t> </a:t>
            </a:r>
            <a:r>
              <a:rPr lang="de-DE" sz="1000" dirty="0" err="1">
                <a:solidFill>
                  <a:srgbClr val="707F86"/>
                </a:solidFill>
                <a:latin typeface="Calibri" panose="020F0502020204030204" pitchFamily="34" charset="0"/>
                <a:cs typeface="Calibri" panose="020F0502020204030204" pitchFamily="34" charset="0"/>
              </a:rPr>
              <a:t>text</a:t>
            </a:r>
            <a:r>
              <a:rPr lang="de-DE" sz="1000" dirty="0">
                <a:solidFill>
                  <a:srgbClr val="707F86"/>
                </a:solidFill>
                <a:latin typeface="Calibri" panose="020F0502020204030204" pitchFamily="34" charset="0"/>
                <a:cs typeface="Calibri" panose="020F0502020204030204" pitchFamily="34" charset="0"/>
              </a:rPr>
              <a:t> </a:t>
            </a:r>
            <a:r>
              <a:rPr lang="de-DE" sz="1000" dirty="0" err="1">
                <a:solidFill>
                  <a:srgbClr val="707F86"/>
                </a:solidFill>
                <a:latin typeface="Calibri" panose="020F0502020204030204" pitchFamily="34" charset="0"/>
                <a:cs typeface="Calibri" panose="020F0502020204030204" pitchFamily="34" charset="0"/>
              </a:rPr>
              <a:t>you</a:t>
            </a:r>
            <a:r>
              <a:rPr lang="de-DE" sz="1000" dirty="0">
                <a:solidFill>
                  <a:srgbClr val="707F86"/>
                </a:solidFill>
                <a:latin typeface="Calibri" panose="020F0502020204030204" pitchFamily="34" charset="0"/>
                <a:cs typeface="Calibri" panose="020F0502020204030204" pitchFamily="34" charset="0"/>
              </a:rPr>
              <a:t> </a:t>
            </a:r>
            <a:r>
              <a:rPr lang="de-DE" sz="1000" dirty="0" err="1">
                <a:solidFill>
                  <a:srgbClr val="707F86"/>
                </a:solidFill>
                <a:latin typeface="Calibri" panose="020F0502020204030204" pitchFamily="34" charset="0"/>
                <a:cs typeface="Calibri" panose="020F0502020204030204" pitchFamily="34" charset="0"/>
              </a:rPr>
              <a:t>may</a:t>
            </a:r>
            <a:r>
              <a:rPr lang="de-DE" sz="1000" dirty="0">
                <a:solidFill>
                  <a:srgbClr val="707F86"/>
                </a:solidFill>
                <a:latin typeface="Calibri" panose="020F0502020204030204" pitchFamily="34" charset="0"/>
                <a:cs typeface="Calibri" panose="020F0502020204030204" pitchFamily="34" charset="0"/>
              </a:rPr>
              <a:t> </a:t>
            </a:r>
            <a:r>
              <a:rPr lang="de-DE" sz="1000" dirty="0" err="1">
                <a:solidFill>
                  <a:srgbClr val="707F86"/>
                </a:solidFill>
                <a:latin typeface="Calibri" panose="020F0502020204030204" pitchFamily="34" charset="0"/>
                <a:cs typeface="Calibri" panose="020F0502020204030204" pitchFamily="34" charset="0"/>
              </a:rPr>
              <a:t>add</a:t>
            </a:r>
            <a:r>
              <a:rPr lang="de-DE" sz="1000" dirty="0">
                <a:solidFill>
                  <a:srgbClr val="707F86"/>
                </a:solidFill>
                <a:latin typeface="Calibri" panose="020F0502020204030204" pitchFamily="34" charset="0"/>
                <a:cs typeface="Calibri" panose="020F0502020204030204" pitchFamily="34" charset="0"/>
              </a:rPr>
              <a:t> </a:t>
            </a:r>
            <a:r>
              <a:rPr lang="de-DE" sz="1000" dirty="0" err="1">
                <a:solidFill>
                  <a:srgbClr val="707F86"/>
                </a:solidFill>
                <a:latin typeface="Calibri" panose="020F0502020204030204" pitchFamily="34" charset="0"/>
                <a:cs typeface="Calibri" panose="020F0502020204030204" pitchFamily="34" charset="0"/>
              </a:rPr>
              <a:t>to</a:t>
            </a:r>
            <a:r>
              <a:rPr lang="de-DE" sz="1000" dirty="0">
                <a:solidFill>
                  <a:srgbClr val="707F86"/>
                </a:solidFill>
                <a:latin typeface="Calibri" panose="020F0502020204030204" pitchFamily="34" charset="0"/>
                <a:cs typeface="Calibri" panose="020F0502020204030204" pitchFamily="34" charset="0"/>
              </a:rPr>
              <a:t> </a:t>
            </a:r>
            <a:r>
              <a:rPr lang="de-DE" sz="1000" dirty="0" err="1">
                <a:solidFill>
                  <a:srgbClr val="707F86"/>
                </a:solidFill>
                <a:latin typeface="Calibri" panose="020F0502020204030204" pitchFamily="34" charset="0"/>
                <a:cs typeface="Calibri" panose="020F0502020204030204" pitchFamily="34" charset="0"/>
              </a:rPr>
              <a:t>this</a:t>
            </a:r>
            <a:r>
              <a:rPr lang="de-DE" sz="1000" dirty="0">
                <a:solidFill>
                  <a:srgbClr val="707F86"/>
                </a:solidFill>
                <a:latin typeface="Calibri" panose="020F0502020204030204" pitchFamily="34" charset="0"/>
                <a:cs typeface="Calibri" panose="020F0502020204030204" pitchFamily="34" charset="0"/>
              </a:rPr>
              <a:t> </a:t>
            </a:r>
            <a:r>
              <a:rPr lang="de-DE" sz="1000" dirty="0" err="1">
                <a:solidFill>
                  <a:srgbClr val="707F86"/>
                </a:solidFill>
                <a:latin typeface="Calibri" panose="020F0502020204030204" pitchFamily="34" charset="0"/>
                <a:cs typeface="Calibri" panose="020F0502020204030204" pitchFamily="34" charset="0"/>
              </a:rPr>
              <a:t>text</a:t>
            </a:r>
            <a:r>
              <a:rPr lang="de-DE" sz="1000" dirty="0">
                <a:solidFill>
                  <a:srgbClr val="707F86"/>
                </a:solidFill>
                <a:latin typeface="Calibri" panose="020F0502020204030204" pitchFamily="34" charset="0"/>
                <a:cs typeface="Calibri" panose="020F0502020204030204" pitchFamily="34" charset="0"/>
              </a:rPr>
              <a:t> box</a:t>
            </a:r>
          </a:p>
        </p:txBody>
      </p:sp>
      <p:sp>
        <p:nvSpPr>
          <p:cNvPr id="25" name="Inhaltsplatzhalter 1">
            <a:extLst>
              <a:ext uri="{FF2B5EF4-FFF2-40B4-BE49-F238E27FC236}">
                <a16:creationId xmlns:a16="http://schemas.microsoft.com/office/drawing/2014/main" id="{A948F616-4F52-274D-9802-62F7B100D2E0}"/>
              </a:ext>
            </a:extLst>
          </p:cNvPr>
          <p:cNvSpPr>
            <a:spLocks noGrp="1"/>
          </p:cNvSpPr>
          <p:nvPr>
            <p:ph idx="1"/>
          </p:nvPr>
        </p:nvSpPr>
        <p:spPr>
          <a:xfrm>
            <a:off x="383051" y="801295"/>
            <a:ext cx="11617325" cy="698184"/>
          </a:xfrm>
        </p:spPr>
        <p:txBody>
          <a:bodyPr>
            <a:normAutofit/>
          </a:bodyPr>
          <a:lstStyle/>
          <a:p>
            <a:r>
              <a:rPr lang="de-DE" b="1" dirty="0">
                <a:solidFill>
                  <a:srgbClr val="0F218B"/>
                </a:solidFill>
              </a:rPr>
              <a:t>Headline 3 – Edit </a:t>
            </a:r>
            <a:r>
              <a:rPr lang="de-DE" b="1" dirty="0" err="1">
                <a:solidFill>
                  <a:srgbClr val="0F218B"/>
                </a:solidFill>
              </a:rPr>
              <a:t>text</a:t>
            </a:r>
            <a:r>
              <a:rPr lang="de-DE" b="1" dirty="0">
                <a:solidFill>
                  <a:srgbClr val="0F218B"/>
                </a:solidFill>
              </a:rPr>
              <a:t> </a:t>
            </a:r>
            <a:r>
              <a:rPr lang="de-DE" b="1" dirty="0" err="1">
                <a:solidFill>
                  <a:srgbClr val="0F218B"/>
                </a:solidFill>
              </a:rPr>
              <a:t>here</a:t>
            </a:r>
            <a:r>
              <a:rPr lang="de-DE" b="1" dirty="0">
                <a:solidFill>
                  <a:srgbClr val="0F218B"/>
                </a:solidFill>
              </a:rPr>
              <a:t>.</a:t>
            </a:r>
            <a:endParaRPr lang="de-DE" b="1" i="1" dirty="0">
              <a:solidFill>
                <a:srgbClr val="0F218B"/>
              </a:solidFill>
            </a:endParaRPr>
          </a:p>
        </p:txBody>
      </p:sp>
      <p:sp>
        <p:nvSpPr>
          <p:cNvPr id="26" name="Shape 3539">
            <a:extLst>
              <a:ext uri="{FF2B5EF4-FFF2-40B4-BE49-F238E27FC236}">
                <a16:creationId xmlns:a16="http://schemas.microsoft.com/office/drawing/2014/main" id="{32B242B5-D413-7245-BEA1-FE249884F79E}"/>
              </a:ext>
            </a:extLst>
          </p:cNvPr>
          <p:cNvSpPr/>
          <p:nvPr userDrawn="1"/>
        </p:nvSpPr>
        <p:spPr>
          <a:xfrm>
            <a:off x="6188917" y="2443752"/>
            <a:ext cx="2468111" cy="55773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dirty="0">
                <a:solidFill>
                  <a:srgbClr val="707F86"/>
                </a:solidFill>
                <a:latin typeface="Calibri" panose="020F0502020204030204" pitchFamily="34" charset="0"/>
                <a:cs typeface="Calibri" panose="020F0502020204030204" pitchFamily="34" charset="0"/>
              </a:rPr>
              <a:t>Dummy </a:t>
            </a:r>
            <a:r>
              <a:rPr lang="de-DE" sz="1000" dirty="0" err="1">
                <a:solidFill>
                  <a:srgbClr val="707F86"/>
                </a:solidFill>
                <a:latin typeface="Calibri" panose="020F0502020204030204" pitchFamily="34" charset="0"/>
                <a:cs typeface="Calibri" panose="020F0502020204030204" pitchFamily="34" charset="0"/>
              </a:rPr>
              <a:t>text</a:t>
            </a:r>
            <a:r>
              <a:rPr lang="de-DE" sz="1000" dirty="0">
                <a:solidFill>
                  <a:srgbClr val="707F86"/>
                </a:solidFill>
                <a:latin typeface="Calibri" panose="020F0502020204030204" pitchFamily="34" charset="0"/>
                <a:cs typeface="Calibri" panose="020F0502020204030204" pitchFamily="34" charset="0"/>
              </a:rPr>
              <a:t> </a:t>
            </a:r>
            <a:r>
              <a:rPr lang="de-DE" sz="1000" dirty="0" err="1">
                <a:solidFill>
                  <a:srgbClr val="707F86"/>
                </a:solidFill>
                <a:latin typeface="Calibri" panose="020F0502020204030204" pitchFamily="34" charset="0"/>
                <a:cs typeface="Calibri" panose="020F0502020204030204" pitchFamily="34" charset="0"/>
              </a:rPr>
              <a:t>representing</a:t>
            </a:r>
            <a:r>
              <a:rPr lang="de-DE" sz="1000" dirty="0">
                <a:solidFill>
                  <a:srgbClr val="707F86"/>
                </a:solidFill>
                <a:latin typeface="Calibri" panose="020F0502020204030204" pitchFamily="34" charset="0"/>
                <a:cs typeface="Calibri" panose="020F0502020204030204" pitchFamily="34" charset="0"/>
              </a:rPr>
              <a:t> </a:t>
            </a:r>
            <a:r>
              <a:rPr lang="de-DE" sz="1000" dirty="0" err="1">
                <a:solidFill>
                  <a:srgbClr val="707F86"/>
                </a:solidFill>
                <a:latin typeface="Calibri" panose="020F0502020204030204" pitchFamily="34" charset="0"/>
                <a:cs typeface="Calibri" panose="020F0502020204030204" pitchFamily="34" charset="0"/>
              </a:rPr>
              <a:t>the</a:t>
            </a:r>
            <a:r>
              <a:rPr lang="de-DE" sz="1000" dirty="0">
                <a:solidFill>
                  <a:srgbClr val="707F86"/>
                </a:solidFill>
                <a:latin typeface="Calibri" panose="020F0502020204030204" pitchFamily="34" charset="0"/>
                <a:cs typeface="Calibri" panose="020F0502020204030204" pitchFamily="34" charset="0"/>
              </a:rPr>
              <a:t> </a:t>
            </a:r>
            <a:r>
              <a:rPr lang="de-DE" sz="1000" dirty="0" err="1">
                <a:solidFill>
                  <a:srgbClr val="707F86"/>
                </a:solidFill>
                <a:latin typeface="Calibri" panose="020F0502020204030204" pitchFamily="34" charset="0"/>
                <a:cs typeface="Calibri" panose="020F0502020204030204" pitchFamily="34" charset="0"/>
              </a:rPr>
              <a:t>text</a:t>
            </a:r>
            <a:r>
              <a:rPr lang="de-DE" sz="1000" dirty="0">
                <a:solidFill>
                  <a:srgbClr val="707F86"/>
                </a:solidFill>
                <a:latin typeface="Calibri" panose="020F0502020204030204" pitchFamily="34" charset="0"/>
                <a:cs typeface="Calibri" panose="020F0502020204030204" pitchFamily="34" charset="0"/>
              </a:rPr>
              <a:t> </a:t>
            </a:r>
            <a:r>
              <a:rPr lang="de-DE" sz="1000" dirty="0" err="1">
                <a:solidFill>
                  <a:srgbClr val="707F86"/>
                </a:solidFill>
                <a:latin typeface="Calibri" panose="020F0502020204030204" pitchFamily="34" charset="0"/>
                <a:cs typeface="Calibri" panose="020F0502020204030204" pitchFamily="34" charset="0"/>
              </a:rPr>
              <a:t>you</a:t>
            </a:r>
            <a:r>
              <a:rPr lang="de-DE" sz="1000" dirty="0">
                <a:solidFill>
                  <a:srgbClr val="707F86"/>
                </a:solidFill>
                <a:latin typeface="Calibri" panose="020F0502020204030204" pitchFamily="34" charset="0"/>
                <a:cs typeface="Calibri" panose="020F0502020204030204" pitchFamily="34" charset="0"/>
              </a:rPr>
              <a:t> </a:t>
            </a:r>
            <a:r>
              <a:rPr lang="de-DE" sz="1000" dirty="0" err="1">
                <a:solidFill>
                  <a:srgbClr val="707F86"/>
                </a:solidFill>
                <a:latin typeface="Calibri" panose="020F0502020204030204" pitchFamily="34" charset="0"/>
                <a:cs typeface="Calibri" panose="020F0502020204030204" pitchFamily="34" charset="0"/>
              </a:rPr>
              <a:t>may</a:t>
            </a:r>
            <a:r>
              <a:rPr lang="de-DE" sz="1000" dirty="0">
                <a:solidFill>
                  <a:srgbClr val="707F86"/>
                </a:solidFill>
                <a:latin typeface="Calibri" panose="020F0502020204030204" pitchFamily="34" charset="0"/>
                <a:cs typeface="Calibri" panose="020F0502020204030204" pitchFamily="34" charset="0"/>
              </a:rPr>
              <a:t> </a:t>
            </a:r>
            <a:r>
              <a:rPr lang="de-DE" sz="1000" dirty="0" err="1">
                <a:solidFill>
                  <a:srgbClr val="707F86"/>
                </a:solidFill>
                <a:latin typeface="Calibri" panose="020F0502020204030204" pitchFamily="34" charset="0"/>
                <a:cs typeface="Calibri" panose="020F0502020204030204" pitchFamily="34" charset="0"/>
              </a:rPr>
              <a:t>add</a:t>
            </a:r>
            <a:r>
              <a:rPr lang="de-DE" sz="1000" dirty="0">
                <a:solidFill>
                  <a:srgbClr val="707F86"/>
                </a:solidFill>
                <a:latin typeface="Calibri" panose="020F0502020204030204" pitchFamily="34" charset="0"/>
                <a:cs typeface="Calibri" panose="020F0502020204030204" pitchFamily="34" charset="0"/>
              </a:rPr>
              <a:t> </a:t>
            </a:r>
            <a:r>
              <a:rPr lang="de-DE" sz="1000" dirty="0" err="1">
                <a:solidFill>
                  <a:srgbClr val="707F86"/>
                </a:solidFill>
                <a:latin typeface="Calibri" panose="020F0502020204030204" pitchFamily="34" charset="0"/>
                <a:cs typeface="Calibri" panose="020F0502020204030204" pitchFamily="34" charset="0"/>
              </a:rPr>
              <a:t>to</a:t>
            </a:r>
            <a:r>
              <a:rPr lang="de-DE" sz="1000" dirty="0">
                <a:solidFill>
                  <a:srgbClr val="707F86"/>
                </a:solidFill>
                <a:latin typeface="Calibri" panose="020F0502020204030204" pitchFamily="34" charset="0"/>
                <a:cs typeface="Calibri" panose="020F0502020204030204" pitchFamily="34" charset="0"/>
              </a:rPr>
              <a:t> </a:t>
            </a:r>
            <a:r>
              <a:rPr lang="de-DE" sz="1000" dirty="0" err="1">
                <a:solidFill>
                  <a:srgbClr val="707F86"/>
                </a:solidFill>
                <a:latin typeface="Calibri" panose="020F0502020204030204" pitchFamily="34" charset="0"/>
                <a:cs typeface="Calibri" panose="020F0502020204030204" pitchFamily="34" charset="0"/>
              </a:rPr>
              <a:t>this</a:t>
            </a:r>
            <a:r>
              <a:rPr lang="de-DE" sz="1000" dirty="0">
                <a:solidFill>
                  <a:srgbClr val="707F86"/>
                </a:solidFill>
                <a:latin typeface="Calibri" panose="020F0502020204030204" pitchFamily="34" charset="0"/>
                <a:cs typeface="Calibri" panose="020F0502020204030204" pitchFamily="34" charset="0"/>
              </a:rPr>
              <a:t> </a:t>
            </a:r>
            <a:r>
              <a:rPr lang="de-DE" sz="1000" dirty="0" err="1">
                <a:solidFill>
                  <a:srgbClr val="707F86"/>
                </a:solidFill>
                <a:latin typeface="Calibri" panose="020F0502020204030204" pitchFamily="34" charset="0"/>
                <a:cs typeface="Calibri" panose="020F0502020204030204" pitchFamily="34" charset="0"/>
              </a:rPr>
              <a:t>text</a:t>
            </a:r>
            <a:r>
              <a:rPr lang="de-DE" sz="1000" dirty="0">
                <a:solidFill>
                  <a:srgbClr val="707F86"/>
                </a:solidFill>
                <a:latin typeface="Calibri" panose="020F0502020204030204" pitchFamily="34" charset="0"/>
                <a:cs typeface="Calibri" panose="020F0502020204030204" pitchFamily="34" charset="0"/>
              </a:rPr>
              <a:t> box</a:t>
            </a:r>
          </a:p>
        </p:txBody>
      </p:sp>
      <p:sp>
        <p:nvSpPr>
          <p:cNvPr id="27" name="Shape 3539">
            <a:extLst>
              <a:ext uri="{FF2B5EF4-FFF2-40B4-BE49-F238E27FC236}">
                <a16:creationId xmlns:a16="http://schemas.microsoft.com/office/drawing/2014/main" id="{44E594EA-C5DC-8D44-884B-A44AA0741311}"/>
              </a:ext>
            </a:extLst>
          </p:cNvPr>
          <p:cNvSpPr/>
          <p:nvPr userDrawn="1"/>
        </p:nvSpPr>
        <p:spPr>
          <a:xfrm>
            <a:off x="4501613" y="5134372"/>
            <a:ext cx="2468111" cy="55773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dirty="0">
                <a:solidFill>
                  <a:srgbClr val="707F86"/>
                </a:solidFill>
                <a:latin typeface="Calibri" panose="020F0502020204030204" pitchFamily="34" charset="0"/>
                <a:cs typeface="Calibri" panose="020F0502020204030204" pitchFamily="34" charset="0"/>
              </a:rPr>
              <a:t>Dummy </a:t>
            </a:r>
            <a:r>
              <a:rPr lang="de-DE" sz="1000" dirty="0" err="1">
                <a:solidFill>
                  <a:srgbClr val="707F86"/>
                </a:solidFill>
                <a:latin typeface="Calibri" panose="020F0502020204030204" pitchFamily="34" charset="0"/>
                <a:cs typeface="Calibri" panose="020F0502020204030204" pitchFamily="34" charset="0"/>
              </a:rPr>
              <a:t>text</a:t>
            </a:r>
            <a:r>
              <a:rPr lang="de-DE" sz="1000" dirty="0">
                <a:solidFill>
                  <a:srgbClr val="707F86"/>
                </a:solidFill>
                <a:latin typeface="Calibri" panose="020F0502020204030204" pitchFamily="34" charset="0"/>
                <a:cs typeface="Calibri" panose="020F0502020204030204" pitchFamily="34" charset="0"/>
              </a:rPr>
              <a:t> </a:t>
            </a:r>
            <a:r>
              <a:rPr lang="de-DE" sz="1000" dirty="0" err="1">
                <a:solidFill>
                  <a:srgbClr val="707F86"/>
                </a:solidFill>
                <a:latin typeface="Calibri" panose="020F0502020204030204" pitchFamily="34" charset="0"/>
                <a:cs typeface="Calibri" panose="020F0502020204030204" pitchFamily="34" charset="0"/>
              </a:rPr>
              <a:t>representing</a:t>
            </a:r>
            <a:r>
              <a:rPr lang="de-DE" sz="1000" dirty="0">
                <a:solidFill>
                  <a:srgbClr val="707F86"/>
                </a:solidFill>
                <a:latin typeface="Calibri" panose="020F0502020204030204" pitchFamily="34" charset="0"/>
                <a:cs typeface="Calibri" panose="020F0502020204030204" pitchFamily="34" charset="0"/>
              </a:rPr>
              <a:t> </a:t>
            </a:r>
            <a:r>
              <a:rPr lang="de-DE" sz="1000" dirty="0" err="1">
                <a:solidFill>
                  <a:srgbClr val="707F86"/>
                </a:solidFill>
                <a:latin typeface="Calibri" panose="020F0502020204030204" pitchFamily="34" charset="0"/>
                <a:cs typeface="Calibri" panose="020F0502020204030204" pitchFamily="34" charset="0"/>
              </a:rPr>
              <a:t>the</a:t>
            </a:r>
            <a:r>
              <a:rPr lang="de-DE" sz="1000" dirty="0">
                <a:solidFill>
                  <a:srgbClr val="707F86"/>
                </a:solidFill>
                <a:latin typeface="Calibri" panose="020F0502020204030204" pitchFamily="34" charset="0"/>
                <a:cs typeface="Calibri" panose="020F0502020204030204" pitchFamily="34" charset="0"/>
              </a:rPr>
              <a:t> </a:t>
            </a:r>
            <a:r>
              <a:rPr lang="de-DE" sz="1000" dirty="0" err="1">
                <a:solidFill>
                  <a:srgbClr val="707F86"/>
                </a:solidFill>
                <a:latin typeface="Calibri" panose="020F0502020204030204" pitchFamily="34" charset="0"/>
                <a:cs typeface="Calibri" panose="020F0502020204030204" pitchFamily="34" charset="0"/>
              </a:rPr>
              <a:t>text</a:t>
            </a:r>
            <a:r>
              <a:rPr lang="de-DE" sz="1000" dirty="0">
                <a:solidFill>
                  <a:srgbClr val="707F86"/>
                </a:solidFill>
                <a:latin typeface="Calibri" panose="020F0502020204030204" pitchFamily="34" charset="0"/>
                <a:cs typeface="Calibri" panose="020F0502020204030204" pitchFamily="34" charset="0"/>
              </a:rPr>
              <a:t> </a:t>
            </a:r>
            <a:r>
              <a:rPr lang="de-DE" sz="1000" dirty="0" err="1">
                <a:solidFill>
                  <a:srgbClr val="707F86"/>
                </a:solidFill>
                <a:latin typeface="Calibri" panose="020F0502020204030204" pitchFamily="34" charset="0"/>
                <a:cs typeface="Calibri" panose="020F0502020204030204" pitchFamily="34" charset="0"/>
              </a:rPr>
              <a:t>you</a:t>
            </a:r>
            <a:r>
              <a:rPr lang="de-DE" sz="1000" dirty="0">
                <a:solidFill>
                  <a:srgbClr val="707F86"/>
                </a:solidFill>
                <a:latin typeface="Calibri" panose="020F0502020204030204" pitchFamily="34" charset="0"/>
                <a:cs typeface="Calibri" panose="020F0502020204030204" pitchFamily="34" charset="0"/>
              </a:rPr>
              <a:t> </a:t>
            </a:r>
            <a:r>
              <a:rPr lang="de-DE" sz="1000" dirty="0" err="1">
                <a:solidFill>
                  <a:srgbClr val="707F86"/>
                </a:solidFill>
                <a:latin typeface="Calibri" panose="020F0502020204030204" pitchFamily="34" charset="0"/>
                <a:cs typeface="Calibri" panose="020F0502020204030204" pitchFamily="34" charset="0"/>
              </a:rPr>
              <a:t>may</a:t>
            </a:r>
            <a:r>
              <a:rPr lang="de-DE" sz="1000" dirty="0">
                <a:solidFill>
                  <a:srgbClr val="707F86"/>
                </a:solidFill>
                <a:latin typeface="Calibri" panose="020F0502020204030204" pitchFamily="34" charset="0"/>
                <a:cs typeface="Calibri" panose="020F0502020204030204" pitchFamily="34" charset="0"/>
              </a:rPr>
              <a:t> </a:t>
            </a:r>
            <a:r>
              <a:rPr lang="de-DE" sz="1000" dirty="0" err="1">
                <a:solidFill>
                  <a:srgbClr val="707F86"/>
                </a:solidFill>
                <a:latin typeface="Calibri" panose="020F0502020204030204" pitchFamily="34" charset="0"/>
                <a:cs typeface="Calibri" panose="020F0502020204030204" pitchFamily="34" charset="0"/>
              </a:rPr>
              <a:t>add</a:t>
            </a:r>
            <a:r>
              <a:rPr lang="de-DE" sz="1000" dirty="0">
                <a:solidFill>
                  <a:srgbClr val="707F86"/>
                </a:solidFill>
                <a:latin typeface="Calibri" panose="020F0502020204030204" pitchFamily="34" charset="0"/>
                <a:cs typeface="Calibri" panose="020F0502020204030204" pitchFamily="34" charset="0"/>
              </a:rPr>
              <a:t> </a:t>
            </a:r>
            <a:r>
              <a:rPr lang="de-DE" sz="1000" dirty="0" err="1">
                <a:solidFill>
                  <a:srgbClr val="707F86"/>
                </a:solidFill>
                <a:latin typeface="Calibri" panose="020F0502020204030204" pitchFamily="34" charset="0"/>
                <a:cs typeface="Calibri" panose="020F0502020204030204" pitchFamily="34" charset="0"/>
              </a:rPr>
              <a:t>to</a:t>
            </a:r>
            <a:r>
              <a:rPr lang="de-DE" sz="1000" dirty="0">
                <a:solidFill>
                  <a:srgbClr val="707F86"/>
                </a:solidFill>
                <a:latin typeface="Calibri" panose="020F0502020204030204" pitchFamily="34" charset="0"/>
                <a:cs typeface="Calibri" panose="020F0502020204030204" pitchFamily="34" charset="0"/>
              </a:rPr>
              <a:t> </a:t>
            </a:r>
            <a:r>
              <a:rPr lang="de-DE" sz="1000" dirty="0" err="1">
                <a:solidFill>
                  <a:srgbClr val="707F86"/>
                </a:solidFill>
                <a:latin typeface="Calibri" panose="020F0502020204030204" pitchFamily="34" charset="0"/>
                <a:cs typeface="Calibri" panose="020F0502020204030204" pitchFamily="34" charset="0"/>
              </a:rPr>
              <a:t>this</a:t>
            </a:r>
            <a:r>
              <a:rPr lang="de-DE" sz="1000" dirty="0">
                <a:solidFill>
                  <a:srgbClr val="707F86"/>
                </a:solidFill>
                <a:latin typeface="Calibri" panose="020F0502020204030204" pitchFamily="34" charset="0"/>
                <a:cs typeface="Calibri" panose="020F0502020204030204" pitchFamily="34" charset="0"/>
              </a:rPr>
              <a:t> </a:t>
            </a:r>
            <a:r>
              <a:rPr lang="de-DE" sz="1000" dirty="0" err="1">
                <a:solidFill>
                  <a:srgbClr val="707F86"/>
                </a:solidFill>
                <a:latin typeface="Calibri" panose="020F0502020204030204" pitchFamily="34" charset="0"/>
                <a:cs typeface="Calibri" panose="020F0502020204030204" pitchFamily="34" charset="0"/>
              </a:rPr>
              <a:t>text</a:t>
            </a:r>
            <a:r>
              <a:rPr lang="de-DE" sz="1000" dirty="0">
                <a:solidFill>
                  <a:srgbClr val="707F86"/>
                </a:solidFill>
                <a:latin typeface="Calibri" panose="020F0502020204030204" pitchFamily="34" charset="0"/>
                <a:cs typeface="Calibri" panose="020F0502020204030204" pitchFamily="34" charset="0"/>
              </a:rPr>
              <a:t> box</a:t>
            </a:r>
          </a:p>
        </p:txBody>
      </p:sp>
      <p:sp>
        <p:nvSpPr>
          <p:cNvPr id="28" name="Shape 3539">
            <a:extLst>
              <a:ext uri="{FF2B5EF4-FFF2-40B4-BE49-F238E27FC236}">
                <a16:creationId xmlns:a16="http://schemas.microsoft.com/office/drawing/2014/main" id="{6F33F5F3-AC6F-7047-9582-A2C841E188AD}"/>
              </a:ext>
            </a:extLst>
          </p:cNvPr>
          <p:cNvSpPr/>
          <p:nvPr userDrawn="1"/>
        </p:nvSpPr>
        <p:spPr>
          <a:xfrm>
            <a:off x="7962739" y="5112286"/>
            <a:ext cx="2468111" cy="55773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dirty="0">
                <a:solidFill>
                  <a:srgbClr val="707F86"/>
                </a:solidFill>
                <a:latin typeface="Calibri" panose="020F0502020204030204" pitchFamily="34" charset="0"/>
                <a:cs typeface="Calibri" panose="020F0502020204030204" pitchFamily="34" charset="0"/>
              </a:rPr>
              <a:t>Dummy </a:t>
            </a:r>
            <a:r>
              <a:rPr lang="de-DE" sz="1000" dirty="0" err="1">
                <a:solidFill>
                  <a:srgbClr val="707F86"/>
                </a:solidFill>
                <a:latin typeface="Calibri" panose="020F0502020204030204" pitchFamily="34" charset="0"/>
                <a:cs typeface="Calibri" panose="020F0502020204030204" pitchFamily="34" charset="0"/>
              </a:rPr>
              <a:t>text</a:t>
            </a:r>
            <a:r>
              <a:rPr lang="de-DE" sz="1000" dirty="0">
                <a:solidFill>
                  <a:srgbClr val="707F86"/>
                </a:solidFill>
                <a:latin typeface="Calibri" panose="020F0502020204030204" pitchFamily="34" charset="0"/>
                <a:cs typeface="Calibri" panose="020F0502020204030204" pitchFamily="34" charset="0"/>
              </a:rPr>
              <a:t> </a:t>
            </a:r>
            <a:r>
              <a:rPr lang="de-DE" sz="1000" dirty="0" err="1">
                <a:solidFill>
                  <a:srgbClr val="707F86"/>
                </a:solidFill>
                <a:latin typeface="Calibri" panose="020F0502020204030204" pitchFamily="34" charset="0"/>
                <a:cs typeface="Calibri" panose="020F0502020204030204" pitchFamily="34" charset="0"/>
              </a:rPr>
              <a:t>representing</a:t>
            </a:r>
            <a:r>
              <a:rPr lang="de-DE" sz="1000" dirty="0">
                <a:solidFill>
                  <a:srgbClr val="707F86"/>
                </a:solidFill>
                <a:latin typeface="Calibri" panose="020F0502020204030204" pitchFamily="34" charset="0"/>
                <a:cs typeface="Calibri" panose="020F0502020204030204" pitchFamily="34" charset="0"/>
              </a:rPr>
              <a:t> </a:t>
            </a:r>
            <a:r>
              <a:rPr lang="de-DE" sz="1000" dirty="0" err="1">
                <a:solidFill>
                  <a:srgbClr val="707F86"/>
                </a:solidFill>
                <a:latin typeface="Calibri" panose="020F0502020204030204" pitchFamily="34" charset="0"/>
                <a:cs typeface="Calibri" panose="020F0502020204030204" pitchFamily="34" charset="0"/>
              </a:rPr>
              <a:t>the</a:t>
            </a:r>
            <a:r>
              <a:rPr lang="de-DE" sz="1000" dirty="0">
                <a:solidFill>
                  <a:srgbClr val="707F86"/>
                </a:solidFill>
                <a:latin typeface="Calibri" panose="020F0502020204030204" pitchFamily="34" charset="0"/>
                <a:cs typeface="Calibri" panose="020F0502020204030204" pitchFamily="34" charset="0"/>
              </a:rPr>
              <a:t> </a:t>
            </a:r>
            <a:r>
              <a:rPr lang="de-DE" sz="1000" dirty="0" err="1">
                <a:solidFill>
                  <a:srgbClr val="707F86"/>
                </a:solidFill>
                <a:latin typeface="Calibri" panose="020F0502020204030204" pitchFamily="34" charset="0"/>
                <a:cs typeface="Calibri" panose="020F0502020204030204" pitchFamily="34" charset="0"/>
              </a:rPr>
              <a:t>text</a:t>
            </a:r>
            <a:r>
              <a:rPr lang="de-DE" sz="1000" dirty="0">
                <a:solidFill>
                  <a:srgbClr val="707F86"/>
                </a:solidFill>
                <a:latin typeface="Calibri" panose="020F0502020204030204" pitchFamily="34" charset="0"/>
                <a:cs typeface="Calibri" panose="020F0502020204030204" pitchFamily="34" charset="0"/>
              </a:rPr>
              <a:t> </a:t>
            </a:r>
            <a:r>
              <a:rPr lang="de-DE" sz="1000" dirty="0" err="1">
                <a:solidFill>
                  <a:srgbClr val="707F86"/>
                </a:solidFill>
                <a:latin typeface="Calibri" panose="020F0502020204030204" pitchFamily="34" charset="0"/>
                <a:cs typeface="Calibri" panose="020F0502020204030204" pitchFamily="34" charset="0"/>
              </a:rPr>
              <a:t>you</a:t>
            </a:r>
            <a:r>
              <a:rPr lang="de-DE" sz="1000" dirty="0">
                <a:solidFill>
                  <a:srgbClr val="707F86"/>
                </a:solidFill>
                <a:latin typeface="Calibri" panose="020F0502020204030204" pitchFamily="34" charset="0"/>
                <a:cs typeface="Calibri" panose="020F0502020204030204" pitchFamily="34" charset="0"/>
              </a:rPr>
              <a:t> </a:t>
            </a:r>
            <a:r>
              <a:rPr lang="de-DE" sz="1000" dirty="0" err="1">
                <a:solidFill>
                  <a:srgbClr val="707F86"/>
                </a:solidFill>
                <a:latin typeface="Calibri" panose="020F0502020204030204" pitchFamily="34" charset="0"/>
                <a:cs typeface="Calibri" panose="020F0502020204030204" pitchFamily="34" charset="0"/>
              </a:rPr>
              <a:t>may</a:t>
            </a:r>
            <a:r>
              <a:rPr lang="de-DE" sz="1000" dirty="0">
                <a:solidFill>
                  <a:srgbClr val="707F86"/>
                </a:solidFill>
                <a:latin typeface="Calibri" panose="020F0502020204030204" pitchFamily="34" charset="0"/>
                <a:cs typeface="Calibri" panose="020F0502020204030204" pitchFamily="34" charset="0"/>
              </a:rPr>
              <a:t> </a:t>
            </a:r>
            <a:r>
              <a:rPr lang="de-DE" sz="1000" dirty="0" err="1">
                <a:solidFill>
                  <a:srgbClr val="707F86"/>
                </a:solidFill>
                <a:latin typeface="Calibri" panose="020F0502020204030204" pitchFamily="34" charset="0"/>
                <a:cs typeface="Calibri" panose="020F0502020204030204" pitchFamily="34" charset="0"/>
              </a:rPr>
              <a:t>add</a:t>
            </a:r>
            <a:r>
              <a:rPr lang="de-DE" sz="1000" dirty="0">
                <a:solidFill>
                  <a:srgbClr val="707F86"/>
                </a:solidFill>
                <a:latin typeface="Calibri" panose="020F0502020204030204" pitchFamily="34" charset="0"/>
                <a:cs typeface="Calibri" panose="020F0502020204030204" pitchFamily="34" charset="0"/>
              </a:rPr>
              <a:t> </a:t>
            </a:r>
            <a:r>
              <a:rPr lang="de-DE" sz="1000" dirty="0" err="1">
                <a:solidFill>
                  <a:srgbClr val="707F86"/>
                </a:solidFill>
                <a:latin typeface="Calibri" panose="020F0502020204030204" pitchFamily="34" charset="0"/>
                <a:cs typeface="Calibri" panose="020F0502020204030204" pitchFamily="34" charset="0"/>
              </a:rPr>
              <a:t>to</a:t>
            </a:r>
            <a:r>
              <a:rPr lang="de-DE" sz="1000" dirty="0">
                <a:solidFill>
                  <a:srgbClr val="707F86"/>
                </a:solidFill>
                <a:latin typeface="Calibri" panose="020F0502020204030204" pitchFamily="34" charset="0"/>
                <a:cs typeface="Calibri" panose="020F0502020204030204" pitchFamily="34" charset="0"/>
              </a:rPr>
              <a:t> </a:t>
            </a:r>
            <a:r>
              <a:rPr lang="de-DE" sz="1000" dirty="0" err="1">
                <a:solidFill>
                  <a:srgbClr val="707F86"/>
                </a:solidFill>
                <a:latin typeface="Calibri" panose="020F0502020204030204" pitchFamily="34" charset="0"/>
                <a:cs typeface="Calibri" panose="020F0502020204030204" pitchFamily="34" charset="0"/>
              </a:rPr>
              <a:t>this</a:t>
            </a:r>
            <a:r>
              <a:rPr lang="de-DE" sz="1000" dirty="0">
                <a:solidFill>
                  <a:srgbClr val="707F86"/>
                </a:solidFill>
                <a:latin typeface="Calibri" panose="020F0502020204030204" pitchFamily="34" charset="0"/>
                <a:cs typeface="Calibri" panose="020F0502020204030204" pitchFamily="34" charset="0"/>
              </a:rPr>
              <a:t> </a:t>
            </a:r>
            <a:r>
              <a:rPr lang="de-DE" sz="1000" dirty="0" err="1">
                <a:solidFill>
                  <a:srgbClr val="707F86"/>
                </a:solidFill>
                <a:latin typeface="Calibri" panose="020F0502020204030204" pitchFamily="34" charset="0"/>
                <a:cs typeface="Calibri" panose="020F0502020204030204" pitchFamily="34" charset="0"/>
              </a:rPr>
              <a:t>text</a:t>
            </a:r>
            <a:r>
              <a:rPr lang="de-DE" sz="1000" dirty="0">
                <a:solidFill>
                  <a:srgbClr val="707F86"/>
                </a:solidFill>
                <a:latin typeface="Calibri" panose="020F0502020204030204" pitchFamily="34" charset="0"/>
                <a:cs typeface="Calibri" panose="020F0502020204030204" pitchFamily="34" charset="0"/>
              </a:rPr>
              <a:t> box</a:t>
            </a:r>
          </a:p>
        </p:txBody>
      </p:sp>
    </p:spTree>
    <p:extLst>
      <p:ext uri="{BB962C8B-B14F-4D97-AF65-F5344CB8AC3E}">
        <p14:creationId xmlns:p14="http://schemas.microsoft.com/office/powerpoint/2010/main" val="866964457"/>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dirty="0"/>
              <a:t>Click </a:t>
            </a:r>
            <a:r>
              <a:rPr lang="de-DE" dirty="0" err="1"/>
              <a:t>here</a:t>
            </a:r>
            <a:r>
              <a:rPr lang="de-DE" dirty="0"/>
              <a:t> </a:t>
            </a:r>
            <a:r>
              <a:rPr lang="de-DE" dirty="0" err="1"/>
              <a:t>to</a:t>
            </a:r>
            <a:r>
              <a:rPr lang="de-DE" dirty="0"/>
              <a:t> </a:t>
            </a:r>
            <a:r>
              <a:rPr lang="de-DE" dirty="0" err="1"/>
              <a:t>edit</a:t>
            </a:r>
            <a:r>
              <a:rPr lang="de-DE" dirty="0"/>
              <a:t> Headline 1</a:t>
            </a:r>
          </a:p>
        </p:txBody>
      </p:sp>
      <p:sp>
        <p:nvSpPr>
          <p:cNvPr id="3" name="Inhaltsplatzhalter 10">
            <a:extLst>
              <a:ext uri="{FF2B5EF4-FFF2-40B4-BE49-F238E27FC236}">
                <a16:creationId xmlns:a16="http://schemas.microsoft.com/office/drawing/2014/main" id="{E54CE07E-D134-8945-B928-3A2AD7482FB9}"/>
              </a:ext>
            </a:extLst>
          </p:cNvPr>
          <p:cNvSpPr>
            <a:spLocks noGrp="1"/>
          </p:cNvSpPr>
          <p:nvPr>
            <p:ph idx="1"/>
          </p:nvPr>
        </p:nvSpPr>
        <p:spPr>
          <a:xfrm>
            <a:off x="388159" y="820513"/>
            <a:ext cx="11606646" cy="698594"/>
          </a:xfrm>
        </p:spPr>
        <p:txBody>
          <a:bodyPr>
            <a:normAutofit/>
          </a:bodyPr>
          <a:lstStyle/>
          <a:p>
            <a:r>
              <a:rPr lang="de-DE" dirty="0">
                <a:solidFill>
                  <a:srgbClr val="0F218B"/>
                </a:solidFill>
              </a:rPr>
              <a:t>Headline 3 – These SmartArt </a:t>
            </a:r>
            <a:r>
              <a:rPr lang="de-DE" dirty="0" err="1">
                <a:solidFill>
                  <a:srgbClr val="0F218B"/>
                </a:solidFill>
              </a:rPr>
              <a:t>charts</a:t>
            </a:r>
            <a:r>
              <a:rPr lang="de-DE" dirty="0">
                <a:solidFill>
                  <a:srgbClr val="0F218B"/>
                </a:solidFill>
              </a:rPr>
              <a:t> </a:t>
            </a:r>
            <a:r>
              <a:rPr lang="de-DE" dirty="0" err="1">
                <a:solidFill>
                  <a:srgbClr val="0F218B"/>
                </a:solidFill>
              </a:rPr>
              <a:t>can</a:t>
            </a:r>
            <a:r>
              <a:rPr lang="de-DE" dirty="0">
                <a:solidFill>
                  <a:srgbClr val="0F218B"/>
                </a:solidFill>
              </a:rPr>
              <a:t> </a:t>
            </a:r>
            <a:r>
              <a:rPr lang="de-DE" dirty="0" err="1">
                <a:solidFill>
                  <a:srgbClr val="0F218B"/>
                </a:solidFill>
              </a:rPr>
              <a:t>be</a:t>
            </a:r>
            <a:r>
              <a:rPr lang="de-DE" dirty="0">
                <a:solidFill>
                  <a:srgbClr val="0F218B"/>
                </a:solidFill>
              </a:rPr>
              <a:t> </a:t>
            </a:r>
            <a:r>
              <a:rPr lang="de-DE" dirty="0" err="1">
                <a:solidFill>
                  <a:srgbClr val="0F218B"/>
                </a:solidFill>
              </a:rPr>
              <a:t>edited</a:t>
            </a:r>
            <a:r>
              <a:rPr lang="de-DE" dirty="0">
                <a:solidFill>
                  <a:srgbClr val="0F218B"/>
                </a:solidFill>
              </a:rPr>
              <a:t> </a:t>
            </a:r>
            <a:r>
              <a:rPr lang="de-DE" dirty="0" err="1">
                <a:solidFill>
                  <a:srgbClr val="0F218B"/>
                </a:solidFill>
              </a:rPr>
              <a:t>directly</a:t>
            </a:r>
            <a:r>
              <a:rPr lang="de-DE" dirty="0">
                <a:solidFill>
                  <a:srgbClr val="0F218B"/>
                </a:solidFill>
              </a:rPr>
              <a:t> </a:t>
            </a:r>
            <a:r>
              <a:rPr lang="de-DE" dirty="0" err="1">
                <a:solidFill>
                  <a:srgbClr val="0F218B"/>
                </a:solidFill>
              </a:rPr>
              <a:t>by</a:t>
            </a:r>
            <a:r>
              <a:rPr lang="de-DE" dirty="0">
                <a:solidFill>
                  <a:srgbClr val="0F218B"/>
                </a:solidFill>
              </a:rPr>
              <a:t> </a:t>
            </a:r>
            <a:r>
              <a:rPr lang="de-DE" dirty="0" err="1">
                <a:solidFill>
                  <a:srgbClr val="0F218B"/>
                </a:solidFill>
              </a:rPr>
              <a:t>clicking</a:t>
            </a:r>
            <a:r>
              <a:rPr lang="de-DE" dirty="0">
                <a:solidFill>
                  <a:srgbClr val="0F218B"/>
                </a:solidFill>
              </a:rPr>
              <a:t> in </a:t>
            </a:r>
            <a:r>
              <a:rPr lang="de-DE" dirty="0" err="1">
                <a:solidFill>
                  <a:srgbClr val="0F218B"/>
                </a:solidFill>
              </a:rPr>
              <a:t>the</a:t>
            </a:r>
            <a:r>
              <a:rPr lang="de-DE" dirty="0">
                <a:solidFill>
                  <a:srgbClr val="0F218B"/>
                </a:solidFill>
              </a:rPr>
              <a:t> </a:t>
            </a:r>
            <a:r>
              <a:rPr lang="de-DE" dirty="0" err="1">
                <a:solidFill>
                  <a:srgbClr val="0F218B"/>
                </a:solidFill>
              </a:rPr>
              <a:t>elements</a:t>
            </a:r>
            <a:r>
              <a:rPr lang="de-DE" dirty="0">
                <a:solidFill>
                  <a:srgbClr val="0F218B"/>
                </a:solidFill>
              </a:rPr>
              <a:t>, </a:t>
            </a:r>
            <a:r>
              <a:rPr lang="de-DE" dirty="0" err="1">
                <a:solidFill>
                  <a:srgbClr val="0F218B"/>
                </a:solidFill>
              </a:rPr>
              <a:t>then</a:t>
            </a:r>
            <a:r>
              <a:rPr lang="de-DE" dirty="0">
                <a:solidFill>
                  <a:srgbClr val="0F218B"/>
                </a:solidFill>
              </a:rPr>
              <a:t> on SmartArt-Tools</a:t>
            </a:r>
          </a:p>
        </p:txBody>
      </p:sp>
      <p:graphicFrame>
        <p:nvGraphicFramePr>
          <p:cNvPr id="4" name="Diagramm 4" title="SmartArt-Grafik Platzhalter">
            <a:extLst>
              <a:ext uri="{FF2B5EF4-FFF2-40B4-BE49-F238E27FC236}">
                <a16:creationId xmlns:a16="http://schemas.microsoft.com/office/drawing/2014/main" id="{3D20D492-DCEB-1548-9F8A-4D5C573DEF13}"/>
              </a:ext>
            </a:extLst>
          </p:cNvPr>
          <p:cNvGraphicFramePr/>
          <p:nvPr userDrawn="1">
            <p:extLst>
              <p:ext uri="{D42A27DB-BD31-4B8C-83A1-F6EECF244321}">
                <p14:modId xmlns:p14="http://schemas.microsoft.com/office/powerpoint/2010/main" val="4051202203"/>
              </p:ext>
            </p:extLst>
          </p:nvPr>
        </p:nvGraphicFramePr>
        <p:xfrm>
          <a:off x="382588" y="2384884"/>
          <a:ext cx="11522075" cy="30598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63049376"/>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9_ENTSO-E Thank you slide">
    <p:spTree>
      <p:nvGrpSpPr>
        <p:cNvPr id="1" name=""/>
        <p:cNvGrpSpPr/>
        <p:nvPr/>
      </p:nvGrpSpPr>
      <p:grpSpPr>
        <a:xfrm>
          <a:off x="0" y="0"/>
          <a:ext cx="0" cy="0"/>
          <a:chOff x="0" y="0"/>
          <a:chExt cx="0" cy="0"/>
        </a:xfrm>
      </p:grpSpPr>
      <p:sp>
        <p:nvSpPr>
          <p:cNvPr id="9" name="Titel 5">
            <a:extLst>
              <a:ext uri="{FF2B5EF4-FFF2-40B4-BE49-F238E27FC236}">
                <a16:creationId xmlns:a16="http://schemas.microsoft.com/office/drawing/2014/main" id="{2969A1AE-602A-4090-9F07-9C4BA829BCF0}"/>
              </a:ext>
            </a:extLst>
          </p:cNvPr>
          <p:cNvSpPr>
            <a:spLocks noGrp="1"/>
          </p:cNvSpPr>
          <p:nvPr>
            <p:ph type="title" hasCustomPrompt="1"/>
          </p:nvPr>
        </p:nvSpPr>
        <p:spPr>
          <a:xfrm>
            <a:off x="2495600" y="2780928"/>
            <a:ext cx="11617788" cy="936104"/>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dirty="0" err="1"/>
              <a:t>Thank</a:t>
            </a:r>
            <a:r>
              <a:rPr lang="de-DE" dirty="0"/>
              <a:t> </a:t>
            </a:r>
            <a:r>
              <a:rPr lang="de-DE" dirty="0" err="1"/>
              <a:t>you</a:t>
            </a:r>
            <a:r>
              <a:rPr lang="de-DE" dirty="0"/>
              <a:t> </a:t>
            </a:r>
            <a:r>
              <a:rPr lang="de-DE" dirty="0" err="1"/>
              <a:t>very</a:t>
            </a:r>
            <a:r>
              <a:rPr lang="de-DE" dirty="0"/>
              <a:t> </a:t>
            </a:r>
            <a:r>
              <a:rPr lang="de-DE" dirty="0" err="1"/>
              <a:t>much</a:t>
            </a:r>
            <a:r>
              <a:rPr lang="de-DE" dirty="0"/>
              <a:t> </a:t>
            </a:r>
            <a:r>
              <a:rPr lang="de-DE" dirty="0" err="1"/>
              <a:t>for</a:t>
            </a:r>
            <a:r>
              <a:rPr lang="de-DE" dirty="0"/>
              <a:t> </a:t>
            </a:r>
            <a:r>
              <a:rPr lang="de-DE" dirty="0" err="1"/>
              <a:t>your</a:t>
            </a:r>
            <a:r>
              <a:rPr lang="de-DE" dirty="0"/>
              <a:t> </a:t>
            </a:r>
            <a:r>
              <a:rPr lang="de-DE" dirty="0" err="1"/>
              <a:t>attention</a:t>
            </a:r>
            <a:r>
              <a:rPr lang="de-DE" dirty="0"/>
              <a:t> </a:t>
            </a:r>
          </a:p>
        </p:txBody>
      </p:sp>
    </p:spTree>
    <p:extLst>
      <p:ext uri="{BB962C8B-B14F-4D97-AF65-F5344CB8AC3E}">
        <p14:creationId xmlns:p14="http://schemas.microsoft.com/office/powerpoint/2010/main" val="32915775"/>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0_ENTSO-E Thank you slide_values">
    <p:spTree>
      <p:nvGrpSpPr>
        <p:cNvPr id="1" name=""/>
        <p:cNvGrpSpPr/>
        <p:nvPr/>
      </p:nvGrpSpPr>
      <p:grpSpPr>
        <a:xfrm>
          <a:off x="0" y="0"/>
          <a:ext cx="0" cy="0"/>
          <a:chOff x="0" y="0"/>
          <a:chExt cx="0" cy="0"/>
        </a:xfrm>
      </p:grpSpPr>
      <p:sp>
        <p:nvSpPr>
          <p:cNvPr id="9" name="Titel 5">
            <a:extLst>
              <a:ext uri="{FF2B5EF4-FFF2-40B4-BE49-F238E27FC236}">
                <a16:creationId xmlns:a16="http://schemas.microsoft.com/office/drawing/2014/main" id="{2969A1AE-602A-4090-9F07-9C4BA829BCF0}"/>
              </a:ext>
            </a:extLst>
          </p:cNvPr>
          <p:cNvSpPr>
            <a:spLocks noGrp="1"/>
          </p:cNvSpPr>
          <p:nvPr>
            <p:ph type="title" hasCustomPrompt="1"/>
          </p:nvPr>
        </p:nvSpPr>
        <p:spPr>
          <a:xfrm>
            <a:off x="382588" y="134634"/>
            <a:ext cx="11426825" cy="936104"/>
          </a:xfrm>
          <a:prstGeom prst="rect">
            <a:avLst/>
          </a:prstGeom>
          <a:ln>
            <a:noFill/>
          </a:ln>
        </p:spPr>
        <p:txBody>
          <a:bodyPr anchor="ctr"/>
          <a:lstStyle>
            <a:lvl1pPr algn="ct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dirty="0" err="1"/>
              <a:t>Thank</a:t>
            </a:r>
            <a:r>
              <a:rPr lang="de-DE" dirty="0"/>
              <a:t> </a:t>
            </a:r>
            <a:r>
              <a:rPr lang="de-DE" dirty="0" err="1"/>
              <a:t>you</a:t>
            </a:r>
            <a:r>
              <a:rPr lang="de-DE" dirty="0"/>
              <a:t> </a:t>
            </a:r>
            <a:r>
              <a:rPr lang="de-DE" dirty="0" err="1"/>
              <a:t>very</a:t>
            </a:r>
            <a:r>
              <a:rPr lang="de-DE" dirty="0"/>
              <a:t> </a:t>
            </a:r>
            <a:r>
              <a:rPr lang="de-DE" dirty="0" err="1"/>
              <a:t>much</a:t>
            </a:r>
            <a:r>
              <a:rPr lang="de-DE" dirty="0"/>
              <a:t> </a:t>
            </a:r>
            <a:r>
              <a:rPr lang="de-DE" dirty="0" err="1"/>
              <a:t>for</a:t>
            </a:r>
            <a:r>
              <a:rPr lang="de-DE" dirty="0"/>
              <a:t> </a:t>
            </a:r>
            <a:r>
              <a:rPr lang="de-DE" dirty="0" err="1"/>
              <a:t>your</a:t>
            </a:r>
            <a:r>
              <a:rPr lang="de-DE" dirty="0"/>
              <a:t> </a:t>
            </a:r>
            <a:r>
              <a:rPr lang="de-DE" dirty="0" err="1"/>
              <a:t>attention</a:t>
            </a:r>
            <a:r>
              <a:rPr lang="de-DE" dirty="0"/>
              <a:t> </a:t>
            </a:r>
          </a:p>
        </p:txBody>
      </p:sp>
      <p:sp>
        <p:nvSpPr>
          <p:cNvPr id="3" name="Title 1">
            <a:extLst>
              <a:ext uri="{FF2B5EF4-FFF2-40B4-BE49-F238E27FC236}">
                <a16:creationId xmlns:a16="http://schemas.microsoft.com/office/drawing/2014/main" id="{8D053C00-E906-E444-8E28-BAE1FF9E76D0}"/>
              </a:ext>
            </a:extLst>
          </p:cNvPr>
          <p:cNvSpPr txBox="1">
            <a:spLocks/>
          </p:cNvSpPr>
          <p:nvPr userDrawn="1"/>
        </p:nvSpPr>
        <p:spPr>
          <a:xfrm>
            <a:off x="382587" y="1186850"/>
            <a:ext cx="11426825" cy="6318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800" b="0" dirty="0">
                <a:solidFill>
                  <a:schemeClr val="tx1">
                    <a:lumMod val="50000"/>
                  </a:schemeClr>
                </a:solidFill>
                <a:effectLst/>
                <a:latin typeface="Calibri" panose="020F0502020204030204" pitchFamily="34" charset="0"/>
                <a:cs typeface="Calibri" panose="020F0502020204030204" pitchFamily="34" charset="0"/>
              </a:rPr>
              <a:t>Our values define who we are, what we stand for and how we behave.</a:t>
            </a:r>
          </a:p>
          <a:p>
            <a:pPr algn="ctr"/>
            <a:r>
              <a:rPr lang="en-IE" sz="1800" b="0" dirty="0">
                <a:solidFill>
                  <a:schemeClr val="tx1">
                    <a:lumMod val="50000"/>
                  </a:schemeClr>
                </a:solidFill>
                <a:effectLst/>
                <a:latin typeface="Calibri" panose="020F0502020204030204" pitchFamily="34" charset="0"/>
                <a:cs typeface="Calibri" panose="020F0502020204030204" pitchFamily="34" charset="0"/>
              </a:rPr>
              <a:t>We all play a part in bringing them to life</a:t>
            </a:r>
            <a:r>
              <a:rPr lang="en-IE" sz="2000" b="0" dirty="0">
                <a:solidFill>
                  <a:schemeClr val="tx1">
                    <a:lumMod val="50000"/>
                  </a:schemeClr>
                </a:solidFill>
                <a:effectLst/>
                <a:latin typeface="Calibri" panose="020F0502020204030204" pitchFamily="34" charset="0"/>
                <a:cs typeface="Calibri" panose="020F0502020204030204" pitchFamily="34" charset="0"/>
              </a:rPr>
              <a:t>.</a:t>
            </a:r>
          </a:p>
          <a:p>
            <a:pPr algn="ctr"/>
            <a:r>
              <a:rPr lang="en-IE" sz="2000" b="0" dirty="0">
                <a:solidFill>
                  <a:schemeClr val="tx1">
                    <a:lumMod val="50000"/>
                  </a:schemeClr>
                </a:solidFill>
                <a:effectLst/>
                <a:latin typeface="Calibri" panose="020F0502020204030204" pitchFamily="34" charset="0"/>
                <a:cs typeface="Calibri" panose="020F0502020204030204" pitchFamily="34" charset="0"/>
              </a:rPr>
              <a:t> </a:t>
            </a:r>
            <a:endParaRPr lang="en-IE" sz="1050" b="0" dirty="0">
              <a:solidFill>
                <a:schemeClr val="tx1">
                  <a:lumMod val="50000"/>
                </a:schemeClr>
              </a:solidFill>
              <a:effectLst/>
              <a:latin typeface="Calibri" panose="020F0502020204030204" pitchFamily="34" charset="0"/>
              <a:cs typeface="Calibri" panose="020F0502020204030204" pitchFamily="34" charset="0"/>
            </a:endParaRPr>
          </a:p>
        </p:txBody>
      </p:sp>
      <p:sp>
        <p:nvSpPr>
          <p:cNvPr id="5" name="Titel 5">
            <a:extLst>
              <a:ext uri="{FF2B5EF4-FFF2-40B4-BE49-F238E27FC236}">
                <a16:creationId xmlns:a16="http://schemas.microsoft.com/office/drawing/2014/main" id="{7550E8E7-BAB3-40B9-AB4C-F3ABA9592AFF}"/>
              </a:ext>
            </a:extLst>
          </p:cNvPr>
          <p:cNvSpPr txBox="1">
            <a:spLocks/>
          </p:cNvSpPr>
          <p:nvPr userDrawn="1"/>
        </p:nvSpPr>
        <p:spPr>
          <a:xfrm>
            <a:off x="286875" y="5533432"/>
            <a:ext cx="11617788" cy="631871"/>
          </a:xfrm>
          <a:prstGeom prst="rect">
            <a:avLst/>
          </a:prstGeom>
          <a:ln>
            <a:noFill/>
          </a:ln>
        </p:spPr>
        <p:txBody>
          <a:bodyPr anchor="ctr"/>
          <a:lstStyle>
            <a:lvl1pPr algn="ctr" defTabSz="914400" rtl="0" eaLnBrk="1" latinLnBrk="0" hangingPunct="1">
              <a:lnSpc>
                <a:spcPts val="3200"/>
              </a:lnSpc>
              <a:spcBef>
                <a:spcPct val="0"/>
              </a:spcBef>
              <a:buNone/>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US"/>
              <a:t>We are ENTSO-E</a:t>
            </a:r>
          </a:p>
        </p:txBody>
      </p:sp>
      <p:sp>
        <p:nvSpPr>
          <p:cNvPr id="6" name="Title 1">
            <a:extLst>
              <a:ext uri="{FF2B5EF4-FFF2-40B4-BE49-F238E27FC236}">
                <a16:creationId xmlns:a16="http://schemas.microsoft.com/office/drawing/2014/main" id="{70B34F4F-2938-408E-99E5-B9481D786209}"/>
              </a:ext>
            </a:extLst>
          </p:cNvPr>
          <p:cNvSpPr txBox="1">
            <a:spLocks/>
          </p:cNvSpPr>
          <p:nvPr userDrawn="1"/>
        </p:nvSpPr>
        <p:spPr>
          <a:xfrm>
            <a:off x="1201008" y="3357232"/>
            <a:ext cx="1440000" cy="2160000"/>
          </a:xfrm>
          <a:prstGeom prst="rect">
            <a:avLst/>
          </a:prstGeom>
          <a:solidFill>
            <a:srgbClr val="009992"/>
          </a:solidFill>
        </p:spPr>
        <p:txBody>
          <a:bodyPr vert="horz" lIns="91440" tIns="792000" rIns="91440" bIns="45720" rtlCol="0" anchor="t" anchorCtr="0">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200" b="0">
                <a:solidFill>
                  <a:schemeClr val="bg1"/>
                </a:solidFill>
                <a:effectLst/>
                <a:latin typeface="Calibri" panose="020F0502020204030204" pitchFamily="34" charset="0"/>
                <a:cs typeface="Calibri" panose="020F0502020204030204" pitchFamily="34" charset="0"/>
              </a:rPr>
              <a:t>We deliver to the highest standardss. We provide an environment in which people can develop to their full potential.</a:t>
            </a:r>
            <a:endParaRPr lang="en-IE" sz="1200" b="0" dirty="0">
              <a:solidFill>
                <a:schemeClr val="bg1"/>
              </a:solidFill>
              <a:effectLst/>
              <a:latin typeface="Calibri" panose="020F0502020204030204" pitchFamily="34" charset="0"/>
              <a:cs typeface="Calibri" panose="020F0502020204030204" pitchFamily="34" charset="0"/>
            </a:endParaRPr>
          </a:p>
        </p:txBody>
      </p:sp>
      <p:sp>
        <p:nvSpPr>
          <p:cNvPr id="7" name="Title 1">
            <a:extLst>
              <a:ext uri="{FF2B5EF4-FFF2-40B4-BE49-F238E27FC236}">
                <a16:creationId xmlns:a16="http://schemas.microsoft.com/office/drawing/2014/main" id="{81A3B0E4-3084-4984-B778-6DEE61707D69}"/>
              </a:ext>
            </a:extLst>
          </p:cNvPr>
          <p:cNvSpPr txBox="1">
            <a:spLocks/>
          </p:cNvSpPr>
          <p:nvPr userDrawn="1"/>
        </p:nvSpPr>
        <p:spPr>
          <a:xfrm>
            <a:off x="1201009" y="3396074"/>
            <a:ext cx="1440000" cy="4794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800" b="1">
                <a:solidFill>
                  <a:schemeClr val="bg1"/>
                </a:solidFill>
                <a:effectLst/>
                <a:latin typeface="Calibri" panose="020F0502020204030204" pitchFamily="34" charset="0"/>
                <a:cs typeface="Calibri" panose="020F0502020204030204" pitchFamily="34" charset="0"/>
              </a:rPr>
              <a:t>EXCELLENCE</a:t>
            </a:r>
            <a:endParaRPr lang="en-IE" sz="1050" b="1" dirty="0">
              <a:solidFill>
                <a:schemeClr val="bg1"/>
              </a:solidFill>
              <a:effectLst/>
              <a:latin typeface="Calibri" panose="020F0502020204030204" pitchFamily="34" charset="0"/>
              <a:cs typeface="Calibri" panose="020F0502020204030204" pitchFamily="34" charset="0"/>
            </a:endParaRPr>
          </a:p>
        </p:txBody>
      </p:sp>
      <p:grpSp>
        <p:nvGrpSpPr>
          <p:cNvPr id="11" name="Gruppieren 10">
            <a:extLst>
              <a:ext uri="{FF2B5EF4-FFF2-40B4-BE49-F238E27FC236}">
                <a16:creationId xmlns:a16="http://schemas.microsoft.com/office/drawing/2014/main" id="{82D4A0DE-6C67-44B0-B22A-C0A05BBC69FC}"/>
              </a:ext>
            </a:extLst>
          </p:cNvPr>
          <p:cNvGrpSpPr/>
          <p:nvPr userDrawn="1"/>
        </p:nvGrpSpPr>
        <p:grpSpPr>
          <a:xfrm>
            <a:off x="1376411" y="2083344"/>
            <a:ext cx="1089193" cy="1118842"/>
            <a:chOff x="1478254" y="1759825"/>
            <a:chExt cx="1089193" cy="1118842"/>
          </a:xfrm>
        </p:grpSpPr>
        <p:sp>
          <p:nvSpPr>
            <p:cNvPr id="2" name="Ellipse 1">
              <a:extLst>
                <a:ext uri="{FF2B5EF4-FFF2-40B4-BE49-F238E27FC236}">
                  <a16:creationId xmlns:a16="http://schemas.microsoft.com/office/drawing/2014/main" id="{EF03CA22-6B13-49DE-A795-8B07042FA0BE}"/>
                </a:ext>
              </a:extLst>
            </p:cNvPr>
            <p:cNvSpPr/>
            <p:nvPr userDrawn="1"/>
          </p:nvSpPr>
          <p:spPr>
            <a:xfrm>
              <a:off x="1487447" y="1759825"/>
              <a:ext cx="1080000" cy="1080000"/>
            </a:xfrm>
            <a:prstGeom prst="ellipse">
              <a:avLst/>
            </a:prstGeom>
            <a:noFill/>
            <a:ln w="603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9">
              <a:extLst>
                <a:ext uri="{FF2B5EF4-FFF2-40B4-BE49-F238E27FC236}">
                  <a16:creationId xmlns:a16="http://schemas.microsoft.com/office/drawing/2014/main" id="{161B2F95-9B35-4040-81B2-ACDE054BDD85}"/>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478254" y="1798667"/>
              <a:ext cx="1080000" cy="1080000"/>
            </a:xfrm>
            <a:prstGeom prst="rect">
              <a:avLst/>
            </a:prstGeom>
          </p:spPr>
        </p:pic>
      </p:grpSp>
      <p:sp>
        <p:nvSpPr>
          <p:cNvPr id="12" name="Title 1">
            <a:extLst>
              <a:ext uri="{FF2B5EF4-FFF2-40B4-BE49-F238E27FC236}">
                <a16:creationId xmlns:a16="http://schemas.microsoft.com/office/drawing/2014/main" id="{E81CF4DD-25A2-40F4-952B-66B4466BBD93}"/>
              </a:ext>
            </a:extLst>
          </p:cNvPr>
          <p:cNvSpPr txBox="1">
            <a:spLocks/>
          </p:cNvSpPr>
          <p:nvPr userDrawn="1"/>
        </p:nvSpPr>
        <p:spPr>
          <a:xfrm>
            <a:off x="3287689" y="3357232"/>
            <a:ext cx="1440000" cy="2160000"/>
          </a:xfrm>
          <a:prstGeom prst="rect">
            <a:avLst/>
          </a:prstGeom>
          <a:solidFill>
            <a:srgbClr val="009992"/>
          </a:solidFill>
        </p:spPr>
        <p:txBody>
          <a:bodyPr vert="horz" lIns="91440" tIns="792000" rIns="91440" bIns="45720" rtlCol="0" anchor="t" anchorCtr="0">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200" b="0">
                <a:solidFill>
                  <a:schemeClr val="bg1"/>
                </a:solidFill>
                <a:effectLst/>
                <a:latin typeface="Calibri" panose="020F0502020204030204" pitchFamily="34" charset="0"/>
                <a:cs typeface="Calibri" panose="020F0502020204030204" pitchFamily="34" charset="0"/>
              </a:rPr>
              <a:t>We trust each other, we are transparent and we empower people. We respect diversity.</a:t>
            </a:r>
            <a:endParaRPr lang="en-IE" sz="1200" b="0" dirty="0">
              <a:solidFill>
                <a:schemeClr val="bg1"/>
              </a:solidFill>
              <a:effectLst/>
              <a:latin typeface="Calibri" panose="020F0502020204030204" pitchFamily="34" charset="0"/>
              <a:cs typeface="Calibri" panose="020F0502020204030204" pitchFamily="34" charset="0"/>
            </a:endParaRPr>
          </a:p>
        </p:txBody>
      </p:sp>
      <p:sp>
        <p:nvSpPr>
          <p:cNvPr id="13" name="Title 1">
            <a:extLst>
              <a:ext uri="{FF2B5EF4-FFF2-40B4-BE49-F238E27FC236}">
                <a16:creationId xmlns:a16="http://schemas.microsoft.com/office/drawing/2014/main" id="{33B85503-5C78-444D-B346-AB59AA416AC8}"/>
              </a:ext>
            </a:extLst>
          </p:cNvPr>
          <p:cNvSpPr txBox="1">
            <a:spLocks/>
          </p:cNvSpPr>
          <p:nvPr userDrawn="1"/>
        </p:nvSpPr>
        <p:spPr>
          <a:xfrm>
            <a:off x="3287688" y="3396074"/>
            <a:ext cx="1440000" cy="4794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800" b="1">
                <a:solidFill>
                  <a:schemeClr val="bg1"/>
                </a:solidFill>
                <a:effectLst/>
                <a:latin typeface="Calibri" panose="020F0502020204030204" pitchFamily="34" charset="0"/>
                <a:cs typeface="Calibri" panose="020F0502020204030204" pitchFamily="34" charset="0"/>
              </a:rPr>
              <a:t>TRUST</a:t>
            </a:r>
            <a:endParaRPr lang="en-IE" sz="1050" b="1" dirty="0">
              <a:solidFill>
                <a:schemeClr val="bg1"/>
              </a:solidFill>
              <a:effectLst/>
              <a:latin typeface="Calibri" panose="020F0502020204030204" pitchFamily="34" charset="0"/>
              <a:cs typeface="Calibri" panose="020F0502020204030204" pitchFamily="34" charset="0"/>
            </a:endParaRPr>
          </a:p>
        </p:txBody>
      </p:sp>
      <p:grpSp>
        <p:nvGrpSpPr>
          <p:cNvPr id="14" name="Gruppieren 13">
            <a:extLst>
              <a:ext uri="{FF2B5EF4-FFF2-40B4-BE49-F238E27FC236}">
                <a16:creationId xmlns:a16="http://schemas.microsoft.com/office/drawing/2014/main" id="{B5475377-A926-4847-B972-EA12DF6C0701}"/>
              </a:ext>
            </a:extLst>
          </p:cNvPr>
          <p:cNvGrpSpPr/>
          <p:nvPr userDrawn="1"/>
        </p:nvGrpSpPr>
        <p:grpSpPr>
          <a:xfrm>
            <a:off x="3463091" y="2083344"/>
            <a:ext cx="1089193" cy="1118842"/>
            <a:chOff x="1478254" y="1759825"/>
            <a:chExt cx="1089193" cy="1118842"/>
          </a:xfrm>
        </p:grpSpPr>
        <p:sp>
          <p:nvSpPr>
            <p:cNvPr id="15" name="Ellipse 14">
              <a:extLst>
                <a:ext uri="{FF2B5EF4-FFF2-40B4-BE49-F238E27FC236}">
                  <a16:creationId xmlns:a16="http://schemas.microsoft.com/office/drawing/2014/main" id="{13BB04B6-217B-499D-8F98-894FB375B2F9}"/>
                </a:ext>
              </a:extLst>
            </p:cNvPr>
            <p:cNvSpPr/>
            <p:nvPr userDrawn="1"/>
          </p:nvSpPr>
          <p:spPr>
            <a:xfrm>
              <a:off x="1487447" y="1759825"/>
              <a:ext cx="1080000" cy="1080000"/>
            </a:xfrm>
            <a:prstGeom prst="ellipse">
              <a:avLst/>
            </a:prstGeom>
            <a:noFill/>
            <a:ln w="603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6" name="Grafik 15">
              <a:extLst>
                <a:ext uri="{FF2B5EF4-FFF2-40B4-BE49-F238E27FC236}">
                  <a16:creationId xmlns:a16="http://schemas.microsoft.com/office/drawing/2014/main" id="{2760D55D-13ED-4E94-966A-95F12368925C}"/>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1478254" y="1798667"/>
              <a:ext cx="1080000" cy="1080000"/>
            </a:xfrm>
            <a:prstGeom prst="rect">
              <a:avLst/>
            </a:prstGeom>
          </p:spPr>
        </p:pic>
      </p:grpSp>
      <p:sp>
        <p:nvSpPr>
          <p:cNvPr id="17" name="Title 1">
            <a:extLst>
              <a:ext uri="{FF2B5EF4-FFF2-40B4-BE49-F238E27FC236}">
                <a16:creationId xmlns:a16="http://schemas.microsoft.com/office/drawing/2014/main" id="{E979720F-B102-477C-A18C-F42F69F7B3FA}"/>
              </a:ext>
            </a:extLst>
          </p:cNvPr>
          <p:cNvSpPr txBox="1">
            <a:spLocks/>
          </p:cNvSpPr>
          <p:nvPr userDrawn="1"/>
        </p:nvSpPr>
        <p:spPr>
          <a:xfrm>
            <a:off x="5376001" y="3357232"/>
            <a:ext cx="1440000" cy="2160000"/>
          </a:xfrm>
          <a:prstGeom prst="rect">
            <a:avLst/>
          </a:prstGeom>
          <a:solidFill>
            <a:srgbClr val="009992"/>
          </a:solidFill>
        </p:spPr>
        <p:txBody>
          <a:bodyPr vert="horz" lIns="91440" tIns="792000" rIns="91440" bIns="45720" rtlCol="0" anchor="t" anchorCtr="0">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200" b="0">
                <a:solidFill>
                  <a:schemeClr val="bg1"/>
                </a:solidFill>
                <a:effectLst/>
                <a:latin typeface="Calibri" panose="020F0502020204030204" pitchFamily="34" charset="0"/>
                <a:cs typeface="Calibri" panose="020F0502020204030204" pitchFamily="34" charset="0"/>
              </a:rPr>
              <a:t>We act in the interest of </a:t>
            </a:r>
            <a:br>
              <a:rPr lang="en-IE" sz="1200" b="0">
                <a:solidFill>
                  <a:schemeClr val="bg1"/>
                </a:solidFill>
                <a:effectLst/>
                <a:latin typeface="Calibri" panose="020F0502020204030204" pitchFamily="34" charset="0"/>
                <a:cs typeface="Calibri" panose="020F0502020204030204" pitchFamily="34" charset="0"/>
              </a:rPr>
            </a:br>
            <a:r>
              <a:rPr lang="en-IE" sz="1200" b="0">
                <a:solidFill>
                  <a:schemeClr val="bg1"/>
                </a:solidFill>
                <a:effectLst/>
                <a:latin typeface="Calibri" panose="020F0502020204030204" pitchFamily="34" charset="0"/>
                <a:cs typeface="Calibri" panose="020F0502020204030204" pitchFamily="34" charset="0"/>
              </a:rPr>
              <a:t>ENTSO-E</a:t>
            </a:r>
            <a:endParaRPr lang="en-IE" sz="1200" b="0" dirty="0">
              <a:solidFill>
                <a:schemeClr val="bg1"/>
              </a:solidFill>
              <a:effectLst/>
              <a:latin typeface="Calibri" panose="020F0502020204030204" pitchFamily="34" charset="0"/>
              <a:cs typeface="Calibri" panose="020F0502020204030204" pitchFamily="34" charset="0"/>
            </a:endParaRPr>
          </a:p>
        </p:txBody>
      </p:sp>
      <p:sp>
        <p:nvSpPr>
          <p:cNvPr id="18" name="Title 1">
            <a:extLst>
              <a:ext uri="{FF2B5EF4-FFF2-40B4-BE49-F238E27FC236}">
                <a16:creationId xmlns:a16="http://schemas.microsoft.com/office/drawing/2014/main" id="{DEDA1B90-9F8A-4C63-B8FF-D940062EC4C4}"/>
              </a:ext>
            </a:extLst>
          </p:cNvPr>
          <p:cNvSpPr txBox="1">
            <a:spLocks/>
          </p:cNvSpPr>
          <p:nvPr userDrawn="1"/>
        </p:nvSpPr>
        <p:spPr>
          <a:xfrm>
            <a:off x="5376000" y="3396074"/>
            <a:ext cx="1440000" cy="4794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800" b="1">
                <a:solidFill>
                  <a:schemeClr val="bg1"/>
                </a:solidFill>
                <a:effectLst/>
                <a:latin typeface="Calibri" panose="020F0502020204030204" pitchFamily="34" charset="0"/>
                <a:cs typeface="Calibri" panose="020F0502020204030204" pitchFamily="34" charset="0"/>
              </a:rPr>
              <a:t>INTEGRITY</a:t>
            </a:r>
            <a:endParaRPr lang="en-IE" sz="1050" b="1" dirty="0">
              <a:solidFill>
                <a:schemeClr val="bg1"/>
              </a:solidFill>
              <a:effectLst/>
              <a:latin typeface="Calibri" panose="020F0502020204030204" pitchFamily="34" charset="0"/>
              <a:cs typeface="Calibri" panose="020F0502020204030204" pitchFamily="34" charset="0"/>
            </a:endParaRPr>
          </a:p>
        </p:txBody>
      </p:sp>
      <p:grpSp>
        <p:nvGrpSpPr>
          <p:cNvPr id="19" name="Gruppieren 18">
            <a:extLst>
              <a:ext uri="{FF2B5EF4-FFF2-40B4-BE49-F238E27FC236}">
                <a16:creationId xmlns:a16="http://schemas.microsoft.com/office/drawing/2014/main" id="{955A5FDF-13A6-4E3F-98FC-5D8B5F750CF6}"/>
              </a:ext>
            </a:extLst>
          </p:cNvPr>
          <p:cNvGrpSpPr/>
          <p:nvPr userDrawn="1"/>
        </p:nvGrpSpPr>
        <p:grpSpPr>
          <a:xfrm>
            <a:off x="5551403" y="2024327"/>
            <a:ext cx="1089193" cy="1139017"/>
            <a:chOff x="1478254" y="1700808"/>
            <a:chExt cx="1089193" cy="1139017"/>
          </a:xfrm>
        </p:grpSpPr>
        <p:sp>
          <p:nvSpPr>
            <p:cNvPr id="20" name="Ellipse 19">
              <a:extLst>
                <a:ext uri="{FF2B5EF4-FFF2-40B4-BE49-F238E27FC236}">
                  <a16:creationId xmlns:a16="http://schemas.microsoft.com/office/drawing/2014/main" id="{7B46EB16-3C21-4C1F-96E5-A09D69B4EA5B}"/>
                </a:ext>
              </a:extLst>
            </p:cNvPr>
            <p:cNvSpPr/>
            <p:nvPr userDrawn="1"/>
          </p:nvSpPr>
          <p:spPr>
            <a:xfrm>
              <a:off x="1487447" y="1759825"/>
              <a:ext cx="1080000" cy="1080000"/>
            </a:xfrm>
            <a:prstGeom prst="ellipse">
              <a:avLst/>
            </a:prstGeom>
            <a:noFill/>
            <a:ln w="603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1" name="Grafik 20">
              <a:extLst>
                <a:ext uri="{FF2B5EF4-FFF2-40B4-BE49-F238E27FC236}">
                  <a16:creationId xmlns:a16="http://schemas.microsoft.com/office/drawing/2014/main" id="{4B4C9A02-66CE-4BBC-A5CB-9F9670516C1D}"/>
                </a:ext>
              </a:extLst>
            </p:cNvPr>
            <p:cNvPicPr>
              <a:picLocks noChangeAspect="1"/>
            </p:cNvPicPr>
            <p:nvPr userDrawn="1"/>
          </p:nvPicPr>
          <p:blipFill>
            <a:blip r:embed="rId4" cstate="hqprint">
              <a:extLst>
                <a:ext uri="{28A0092B-C50C-407E-A947-70E740481C1C}">
                  <a14:useLocalDpi xmlns:a14="http://schemas.microsoft.com/office/drawing/2010/main" val="0"/>
                </a:ext>
              </a:extLst>
            </a:blip>
            <a:srcRect/>
            <a:stretch/>
          </p:blipFill>
          <p:spPr>
            <a:xfrm>
              <a:off x="1478254" y="1700808"/>
              <a:ext cx="1080000" cy="1080000"/>
            </a:xfrm>
            <a:prstGeom prst="rect">
              <a:avLst/>
            </a:prstGeom>
          </p:spPr>
        </p:pic>
      </p:grpSp>
      <p:sp>
        <p:nvSpPr>
          <p:cNvPr id="22" name="Title 1">
            <a:extLst>
              <a:ext uri="{FF2B5EF4-FFF2-40B4-BE49-F238E27FC236}">
                <a16:creationId xmlns:a16="http://schemas.microsoft.com/office/drawing/2014/main" id="{2E634EBD-DFF6-43C8-9422-8F16AAB96C86}"/>
              </a:ext>
            </a:extLst>
          </p:cNvPr>
          <p:cNvSpPr txBox="1">
            <a:spLocks/>
          </p:cNvSpPr>
          <p:nvPr userDrawn="1"/>
        </p:nvSpPr>
        <p:spPr>
          <a:xfrm>
            <a:off x="7392263" y="3357232"/>
            <a:ext cx="1440000" cy="2160000"/>
          </a:xfrm>
          <a:prstGeom prst="rect">
            <a:avLst/>
          </a:prstGeom>
          <a:solidFill>
            <a:srgbClr val="009992"/>
          </a:solidFill>
        </p:spPr>
        <p:txBody>
          <a:bodyPr vert="horz" lIns="91440" tIns="792000" rIns="91440" bIns="45720" rtlCol="0" anchor="t" anchorCtr="0">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200" b="0">
                <a:solidFill>
                  <a:schemeClr val="bg1"/>
                </a:solidFill>
                <a:effectLst/>
                <a:latin typeface="Calibri" panose="020F0502020204030204" pitchFamily="34" charset="0"/>
                <a:cs typeface="Calibri" panose="020F0502020204030204" pitchFamily="34" charset="0"/>
              </a:rPr>
              <a:t>We care about people. We work transversal and we support each other. We celebrate success.</a:t>
            </a:r>
            <a:endParaRPr lang="en-IE" sz="1200" b="0" dirty="0">
              <a:solidFill>
                <a:schemeClr val="bg1"/>
              </a:solidFill>
              <a:effectLst/>
              <a:latin typeface="Calibri" panose="020F0502020204030204" pitchFamily="34" charset="0"/>
              <a:cs typeface="Calibri" panose="020F0502020204030204" pitchFamily="34" charset="0"/>
            </a:endParaRPr>
          </a:p>
        </p:txBody>
      </p:sp>
      <p:sp>
        <p:nvSpPr>
          <p:cNvPr id="23" name="Title 1">
            <a:extLst>
              <a:ext uri="{FF2B5EF4-FFF2-40B4-BE49-F238E27FC236}">
                <a16:creationId xmlns:a16="http://schemas.microsoft.com/office/drawing/2014/main" id="{2B8B0EDA-AFDC-4A3F-8B48-271A245E4727}"/>
              </a:ext>
            </a:extLst>
          </p:cNvPr>
          <p:cNvSpPr txBox="1">
            <a:spLocks/>
          </p:cNvSpPr>
          <p:nvPr userDrawn="1"/>
        </p:nvSpPr>
        <p:spPr>
          <a:xfrm>
            <a:off x="7392262" y="3396074"/>
            <a:ext cx="1440000" cy="4794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800" b="1">
                <a:solidFill>
                  <a:schemeClr val="bg1"/>
                </a:solidFill>
                <a:effectLst/>
                <a:latin typeface="Calibri" panose="020F0502020204030204" pitchFamily="34" charset="0"/>
                <a:cs typeface="Calibri" panose="020F0502020204030204" pitchFamily="34" charset="0"/>
              </a:rPr>
              <a:t>TEAM</a:t>
            </a:r>
            <a:endParaRPr lang="en-IE" sz="1050" b="1" dirty="0">
              <a:solidFill>
                <a:schemeClr val="bg1"/>
              </a:solidFill>
              <a:effectLst/>
              <a:latin typeface="Calibri" panose="020F0502020204030204" pitchFamily="34" charset="0"/>
              <a:cs typeface="Calibri" panose="020F0502020204030204" pitchFamily="34" charset="0"/>
            </a:endParaRPr>
          </a:p>
        </p:txBody>
      </p:sp>
      <p:grpSp>
        <p:nvGrpSpPr>
          <p:cNvPr id="24" name="Gruppieren 23">
            <a:extLst>
              <a:ext uri="{FF2B5EF4-FFF2-40B4-BE49-F238E27FC236}">
                <a16:creationId xmlns:a16="http://schemas.microsoft.com/office/drawing/2014/main" id="{DB57394F-A3ED-46EA-ACEB-FE66F27FAB09}"/>
              </a:ext>
            </a:extLst>
          </p:cNvPr>
          <p:cNvGrpSpPr/>
          <p:nvPr userDrawn="1"/>
        </p:nvGrpSpPr>
        <p:grpSpPr>
          <a:xfrm>
            <a:off x="7576858" y="2080275"/>
            <a:ext cx="1080000" cy="1083069"/>
            <a:chOff x="1487447" y="1756756"/>
            <a:chExt cx="1080000" cy="1083069"/>
          </a:xfrm>
        </p:grpSpPr>
        <p:sp>
          <p:nvSpPr>
            <p:cNvPr id="25" name="Ellipse 24">
              <a:extLst>
                <a:ext uri="{FF2B5EF4-FFF2-40B4-BE49-F238E27FC236}">
                  <a16:creationId xmlns:a16="http://schemas.microsoft.com/office/drawing/2014/main" id="{047968BE-8FA5-46E6-AEB4-7BBD707663C8}"/>
                </a:ext>
              </a:extLst>
            </p:cNvPr>
            <p:cNvSpPr/>
            <p:nvPr userDrawn="1"/>
          </p:nvSpPr>
          <p:spPr>
            <a:xfrm>
              <a:off x="1487447" y="1759825"/>
              <a:ext cx="1080000" cy="1080000"/>
            </a:xfrm>
            <a:prstGeom prst="ellipse">
              <a:avLst/>
            </a:prstGeom>
            <a:noFill/>
            <a:ln w="603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6" name="Grafik 25">
              <a:extLst>
                <a:ext uri="{FF2B5EF4-FFF2-40B4-BE49-F238E27FC236}">
                  <a16:creationId xmlns:a16="http://schemas.microsoft.com/office/drawing/2014/main" id="{7EB613B2-536A-4138-AE88-6840149C7A1B}"/>
                </a:ext>
              </a:extLst>
            </p:cNvPr>
            <p:cNvPicPr>
              <a:picLocks noChangeAspect="1"/>
            </p:cNvPicPr>
            <p:nvPr userDrawn="1"/>
          </p:nvPicPr>
          <p:blipFill>
            <a:blip r:embed="rId5" cstate="hqprint">
              <a:extLst>
                <a:ext uri="{28A0092B-C50C-407E-A947-70E740481C1C}">
                  <a14:useLocalDpi xmlns:a14="http://schemas.microsoft.com/office/drawing/2010/main" val="0"/>
                </a:ext>
              </a:extLst>
            </a:blip>
            <a:srcRect/>
            <a:stretch/>
          </p:blipFill>
          <p:spPr>
            <a:xfrm>
              <a:off x="1487447" y="1756756"/>
              <a:ext cx="1080000" cy="1080000"/>
            </a:xfrm>
            <a:prstGeom prst="rect">
              <a:avLst/>
            </a:prstGeom>
          </p:spPr>
        </p:pic>
      </p:grpSp>
      <p:sp>
        <p:nvSpPr>
          <p:cNvPr id="27" name="Title 1">
            <a:extLst>
              <a:ext uri="{FF2B5EF4-FFF2-40B4-BE49-F238E27FC236}">
                <a16:creationId xmlns:a16="http://schemas.microsoft.com/office/drawing/2014/main" id="{EC54E769-6637-4291-8E33-04784D80068D}"/>
              </a:ext>
            </a:extLst>
          </p:cNvPr>
          <p:cNvSpPr txBox="1">
            <a:spLocks/>
          </p:cNvSpPr>
          <p:nvPr userDrawn="1"/>
        </p:nvSpPr>
        <p:spPr>
          <a:xfrm>
            <a:off x="9336361" y="3357232"/>
            <a:ext cx="1440000" cy="2160000"/>
          </a:xfrm>
          <a:prstGeom prst="rect">
            <a:avLst/>
          </a:prstGeom>
          <a:solidFill>
            <a:srgbClr val="009992"/>
          </a:solidFill>
        </p:spPr>
        <p:txBody>
          <a:bodyPr vert="horz" lIns="91440" tIns="792000" rIns="91440" bIns="45720" rtlCol="0" anchor="t" anchorCtr="0">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200" b="0">
                <a:solidFill>
                  <a:schemeClr val="bg1"/>
                </a:solidFill>
                <a:effectLst/>
                <a:latin typeface="Calibri" panose="020F0502020204030204" pitchFamily="34" charset="0"/>
                <a:cs typeface="Calibri" panose="020F0502020204030204" pitchFamily="34" charset="0"/>
              </a:rPr>
              <a:t>We are a learning organisation. </a:t>
            </a:r>
            <a:br>
              <a:rPr lang="en-IE" sz="1200" b="0">
                <a:solidFill>
                  <a:schemeClr val="bg1"/>
                </a:solidFill>
                <a:effectLst/>
                <a:latin typeface="Calibri" panose="020F0502020204030204" pitchFamily="34" charset="0"/>
                <a:cs typeface="Calibri" panose="020F0502020204030204" pitchFamily="34" charset="0"/>
              </a:rPr>
            </a:br>
            <a:r>
              <a:rPr lang="en-IE" sz="1200" b="0">
                <a:solidFill>
                  <a:schemeClr val="bg1"/>
                </a:solidFill>
                <a:effectLst/>
                <a:latin typeface="Calibri" panose="020F0502020204030204" pitchFamily="34" charset="0"/>
                <a:cs typeface="Calibri" panose="020F0502020204030204" pitchFamily="34" charset="0"/>
              </a:rPr>
              <a:t>We explore new paths and solutions.</a:t>
            </a:r>
            <a:endParaRPr lang="en-IE" sz="1200" b="0" dirty="0">
              <a:solidFill>
                <a:schemeClr val="bg1"/>
              </a:solidFill>
              <a:effectLst/>
              <a:latin typeface="Calibri" panose="020F0502020204030204" pitchFamily="34" charset="0"/>
              <a:cs typeface="Calibri" panose="020F0502020204030204" pitchFamily="34" charset="0"/>
            </a:endParaRPr>
          </a:p>
        </p:txBody>
      </p:sp>
      <p:sp>
        <p:nvSpPr>
          <p:cNvPr id="28" name="Title 1">
            <a:extLst>
              <a:ext uri="{FF2B5EF4-FFF2-40B4-BE49-F238E27FC236}">
                <a16:creationId xmlns:a16="http://schemas.microsoft.com/office/drawing/2014/main" id="{1EAE1D68-1D65-449A-A1D4-1C7A4EE8D7F3}"/>
              </a:ext>
            </a:extLst>
          </p:cNvPr>
          <p:cNvSpPr txBox="1">
            <a:spLocks/>
          </p:cNvSpPr>
          <p:nvPr userDrawn="1"/>
        </p:nvSpPr>
        <p:spPr>
          <a:xfrm>
            <a:off x="9336360" y="3396074"/>
            <a:ext cx="1440000" cy="4794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800" b="1">
                <a:solidFill>
                  <a:schemeClr val="bg1"/>
                </a:solidFill>
                <a:effectLst/>
                <a:latin typeface="Calibri" panose="020F0502020204030204" pitchFamily="34" charset="0"/>
                <a:cs typeface="Calibri" panose="020F0502020204030204" pitchFamily="34" charset="0"/>
              </a:rPr>
              <a:t>FUTURE THINKING</a:t>
            </a:r>
            <a:endParaRPr lang="en-IE" sz="1050" b="1" dirty="0">
              <a:solidFill>
                <a:schemeClr val="bg1"/>
              </a:solidFill>
              <a:effectLst/>
              <a:latin typeface="Calibri" panose="020F0502020204030204" pitchFamily="34" charset="0"/>
              <a:cs typeface="Calibri" panose="020F0502020204030204" pitchFamily="34" charset="0"/>
            </a:endParaRPr>
          </a:p>
        </p:txBody>
      </p:sp>
      <p:grpSp>
        <p:nvGrpSpPr>
          <p:cNvPr id="29" name="Gruppieren 28">
            <a:extLst>
              <a:ext uri="{FF2B5EF4-FFF2-40B4-BE49-F238E27FC236}">
                <a16:creationId xmlns:a16="http://schemas.microsoft.com/office/drawing/2014/main" id="{3C70C999-7CBE-4D11-A6B2-D77A57C5B0AD}"/>
              </a:ext>
            </a:extLst>
          </p:cNvPr>
          <p:cNvGrpSpPr/>
          <p:nvPr userDrawn="1"/>
        </p:nvGrpSpPr>
        <p:grpSpPr>
          <a:xfrm>
            <a:off x="9520956" y="2080275"/>
            <a:ext cx="1080000" cy="1083069"/>
            <a:chOff x="1487447" y="1756756"/>
            <a:chExt cx="1080000" cy="1083069"/>
          </a:xfrm>
        </p:grpSpPr>
        <p:sp>
          <p:nvSpPr>
            <p:cNvPr id="30" name="Ellipse 29">
              <a:extLst>
                <a:ext uri="{FF2B5EF4-FFF2-40B4-BE49-F238E27FC236}">
                  <a16:creationId xmlns:a16="http://schemas.microsoft.com/office/drawing/2014/main" id="{29D45C60-2B3F-49B7-BD2B-64F936E7A262}"/>
                </a:ext>
              </a:extLst>
            </p:cNvPr>
            <p:cNvSpPr/>
            <p:nvPr userDrawn="1"/>
          </p:nvSpPr>
          <p:spPr>
            <a:xfrm>
              <a:off x="1487447" y="1759825"/>
              <a:ext cx="1080000" cy="1080000"/>
            </a:xfrm>
            <a:prstGeom prst="ellipse">
              <a:avLst/>
            </a:prstGeom>
            <a:noFill/>
            <a:ln w="603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1" name="Grafik 30">
              <a:extLst>
                <a:ext uri="{FF2B5EF4-FFF2-40B4-BE49-F238E27FC236}">
                  <a16:creationId xmlns:a16="http://schemas.microsoft.com/office/drawing/2014/main" id="{C7C06749-CCF9-45D3-B10D-3B95BF64A939}"/>
                </a:ext>
              </a:extLst>
            </p:cNvPr>
            <p:cNvPicPr>
              <a:picLocks noChangeAspect="1"/>
            </p:cNvPicPr>
            <p:nvPr userDrawn="1"/>
          </p:nvPicPr>
          <p:blipFill>
            <a:blip r:embed="rId6" cstate="hqprint">
              <a:extLst>
                <a:ext uri="{28A0092B-C50C-407E-A947-70E740481C1C}">
                  <a14:useLocalDpi xmlns:a14="http://schemas.microsoft.com/office/drawing/2010/main" val="0"/>
                </a:ext>
              </a:extLst>
            </a:blip>
            <a:srcRect/>
            <a:stretch/>
          </p:blipFill>
          <p:spPr>
            <a:xfrm>
              <a:off x="1487447" y="1756756"/>
              <a:ext cx="1080000" cy="1080000"/>
            </a:xfrm>
            <a:prstGeom prst="rect">
              <a:avLst/>
            </a:prstGeom>
          </p:spPr>
        </p:pic>
      </p:grpSp>
    </p:spTree>
    <p:extLst>
      <p:ext uri="{BB962C8B-B14F-4D97-AF65-F5344CB8AC3E}">
        <p14:creationId xmlns:p14="http://schemas.microsoft.com/office/powerpoint/2010/main" val="802344415"/>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1_ENTSO-E Key take-aways">
    <p:spTree>
      <p:nvGrpSpPr>
        <p:cNvPr id="1" name=""/>
        <p:cNvGrpSpPr/>
        <p:nvPr/>
      </p:nvGrpSpPr>
      <p:grpSpPr>
        <a:xfrm>
          <a:off x="0" y="0"/>
          <a:ext cx="0" cy="0"/>
          <a:chOff x="0" y="0"/>
          <a:chExt cx="0" cy="0"/>
        </a:xfrm>
      </p:grpSpPr>
      <p:sp>
        <p:nvSpPr>
          <p:cNvPr id="9" name="Titel 5">
            <a:extLst>
              <a:ext uri="{FF2B5EF4-FFF2-40B4-BE49-F238E27FC236}">
                <a16:creationId xmlns:a16="http://schemas.microsoft.com/office/drawing/2014/main" id="{2969A1AE-602A-4090-9F07-9C4BA829BCF0}"/>
              </a:ext>
            </a:extLst>
          </p:cNvPr>
          <p:cNvSpPr>
            <a:spLocks noGrp="1"/>
          </p:cNvSpPr>
          <p:nvPr>
            <p:ph type="title" hasCustomPrompt="1"/>
          </p:nvPr>
        </p:nvSpPr>
        <p:spPr>
          <a:xfrm>
            <a:off x="286346" y="476672"/>
            <a:ext cx="11617788" cy="936104"/>
          </a:xfrm>
          <a:prstGeom prst="rect">
            <a:avLst/>
          </a:prstGeom>
          <a:ln>
            <a:noFill/>
          </a:ln>
        </p:spPr>
        <p:txBody>
          <a:bodyPr anchor="t"/>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dirty="0"/>
              <a:t>Key </a:t>
            </a:r>
            <a:r>
              <a:rPr lang="de-DE" dirty="0" err="1"/>
              <a:t>take-aways</a:t>
            </a:r>
            <a:endParaRPr lang="de-DE" dirty="0"/>
          </a:p>
        </p:txBody>
      </p:sp>
      <p:sp>
        <p:nvSpPr>
          <p:cNvPr id="10" name="Textplatzhalter 11">
            <a:extLst>
              <a:ext uri="{FF2B5EF4-FFF2-40B4-BE49-F238E27FC236}">
                <a16:creationId xmlns:a16="http://schemas.microsoft.com/office/drawing/2014/main" id="{1EA47735-D6D7-44D9-B6A3-427A4B272959}"/>
              </a:ext>
            </a:extLst>
          </p:cNvPr>
          <p:cNvSpPr>
            <a:spLocks noGrp="1"/>
          </p:cNvSpPr>
          <p:nvPr>
            <p:ph type="body" sz="quarter" idx="12" hasCustomPrompt="1"/>
          </p:nvPr>
        </p:nvSpPr>
        <p:spPr>
          <a:xfrm>
            <a:off x="286346" y="1546412"/>
            <a:ext cx="11617788" cy="4330860"/>
          </a:xfrm>
          <a:prstGeom prst="rect">
            <a:avLst/>
          </a:prstGeom>
          <a:ln>
            <a:noFill/>
          </a:ln>
        </p:spPr>
        <p:txBody>
          <a:bodyPr anchor="ctr">
            <a:normAutofit/>
          </a:bodyPr>
          <a:lstStyle>
            <a:lvl1pPr marL="0" indent="0">
              <a:lnSpc>
                <a:spcPts val="2600"/>
              </a:lnSpc>
              <a:spcBef>
                <a:spcPts val="0"/>
              </a:spcBef>
              <a:buNone/>
              <a:defRPr sz="2000" b="0">
                <a:solidFill>
                  <a:schemeClr val="tx1"/>
                </a:solidFill>
                <a:latin typeface="Calibri" panose="020F0502020204030204" pitchFamily="34" charset="0"/>
                <a:cs typeface="Calibri" panose="020F0502020204030204" pitchFamily="34" charset="0"/>
              </a:defRPr>
            </a:lvl1pPr>
          </a:lstStyle>
          <a:p>
            <a:pPr lvl="0"/>
            <a:r>
              <a:rPr lang="de-DE" dirty="0"/>
              <a:t>Text</a:t>
            </a:r>
          </a:p>
        </p:txBody>
      </p:sp>
      <p:sp>
        <p:nvSpPr>
          <p:cNvPr id="4" name="Rechteck 1">
            <a:extLst>
              <a:ext uri="{FF2B5EF4-FFF2-40B4-BE49-F238E27FC236}">
                <a16:creationId xmlns:a16="http://schemas.microsoft.com/office/drawing/2014/main" id="{9B4626A2-3A46-4841-8EA9-2789E9CF76F6}"/>
              </a:ext>
            </a:extLst>
          </p:cNvPr>
          <p:cNvSpPr/>
          <p:nvPr userDrawn="1"/>
        </p:nvSpPr>
        <p:spPr>
          <a:xfrm flipH="1">
            <a:off x="272877" y="332736"/>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solidFill>
                <a:schemeClr val="accent2"/>
              </a:solidFill>
            </a:endParaRPr>
          </a:p>
        </p:txBody>
      </p:sp>
    </p:spTree>
    <p:extLst>
      <p:ext uri="{BB962C8B-B14F-4D97-AF65-F5344CB8AC3E}">
        <p14:creationId xmlns:p14="http://schemas.microsoft.com/office/powerpoint/2010/main" val="4233410963"/>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2_ENTSO-E Questions">
    <p:spTree>
      <p:nvGrpSpPr>
        <p:cNvPr id="1" name=""/>
        <p:cNvGrpSpPr/>
        <p:nvPr/>
      </p:nvGrpSpPr>
      <p:grpSpPr>
        <a:xfrm>
          <a:off x="0" y="0"/>
          <a:ext cx="0" cy="0"/>
          <a:chOff x="0" y="0"/>
          <a:chExt cx="0" cy="0"/>
        </a:xfrm>
      </p:grpSpPr>
      <p:sp>
        <p:nvSpPr>
          <p:cNvPr id="10" name="Textplatzhalter 11">
            <a:extLst>
              <a:ext uri="{FF2B5EF4-FFF2-40B4-BE49-F238E27FC236}">
                <a16:creationId xmlns:a16="http://schemas.microsoft.com/office/drawing/2014/main" id="{1EA47735-D6D7-44D9-B6A3-427A4B272959}"/>
              </a:ext>
            </a:extLst>
          </p:cNvPr>
          <p:cNvSpPr>
            <a:spLocks noGrp="1"/>
          </p:cNvSpPr>
          <p:nvPr>
            <p:ph type="body" sz="quarter" idx="12" hasCustomPrompt="1"/>
          </p:nvPr>
        </p:nvSpPr>
        <p:spPr>
          <a:xfrm>
            <a:off x="286346" y="1546412"/>
            <a:ext cx="11617788" cy="4330860"/>
          </a:xfrm>
          <a:prstGeom prst="rect">
            <a:avLst/>
          </a:prstGeom>
          <a:ln>
            <a:noFill/>
          </a:ln>
        </p:spPr>
        <p:txBody>
          <a:bodyPr anchor="ctr">
            <a:normAutofit/>
          </a:bodyPr>
          <a:lstStyle>
            <a:lvl1pPr marL="0" indent="0" algn="ctr">
              <a:lnSpc>
                <a:spcPts val="2600"/>
              </a:lnSpc>
              <a:spcBef>
                <a:spcPts val="0"/>
              </a:spcBef>
              <a:buNone/>
              <a:tabLst>
                <a:tab pos="3763963" algn="l"/>
              </a:tabLst>
              <a:defRPr sz="2800" b="1">
                <a:solidFill>
                  <a:srgbClr val="0F218B"/>
                </a:solidFill>
                <a:latin typeface="Calibri" panose="020F0502020204030204" pitchFamily="34" charset="0"/>
                <a:cs typeface="Calibri" panose="020F0502020204030204" pitchFamily="34" charset="0"/>
              </a:defRPr>
            </a:lvl1pPr>
          </a:lstStyle>
          <a:p>
            <a:pPr lvl="0"/>
            <a:r>
              <a:rPr lang="de-DE" dirty="0"/>
              <a:t>Questions?</a:t>
            </a:r>
          </a:p>
        </p:txBody>
      </p:sp>
      <p:sp>
        <p:nvSpPr>
          <p:cNvPr id="2" name="TextBox 1">
            <a:extLst>
              <a:ext uri="{FF2B5EF4-FFF2-40B4-BE49-F238E27FC236}">
                <a16:creationId xmlns:a16="http://schemas.microsoft.com/office/drawing/2014/main" id="{ED24F55E-FB99-4958-B7AF-F28A79322EB2}"/>
              </a:ext>
            </a:extLst>
          </p:cNvPr>
          <p:cNvSpPr txBox="1"/>
          <p:nvPr userDrawn="1"/>
        </p:nvSpPr>
        <p:spPr>
          <a:xfrm>
            <a:off x="5447928" y="4149080"/>
            <a:ext cx="3384376" cy="369332"/>
          </a:xfrm>
          <a:prstGeom prst="rect">
            <a:avLst/>
          </a:prstGeom>
          <a:noFill/>
        </p:spPr>
        <p:txBody>
          <a:bodyPr wrap="square" rtlCol="0">
            <a:spAutoFit/>
          </a:bodyPr>
          <a:lstStyle/>
          <a:p>
            <a:r>
              <a:rPr lang="en-US" dirty="0">
                <a:solidFill>
                  <a:srgbClr val="0F218B"/>
                </a:solidFill>
                <a:latin typeface="Calibri" panose="020F0502020204030204" pitchFamily="34" charset="0"/>
                <a:cs typeface="Calibri" panose="020F0502020204030204" pitchFamily="34" charset="0"/>
              </a:rPr>
              <a:t>contact:</a:t>
            </a:r>
            <a:endParaRPr lang="en-GB" dirty="0">
              <a:solidFill>
                <a:srgbClr val="0F218B"/>
              </a:solidFill>
              <a:latin typeface="Calibri" panose="020F0502020204030204" pitchFamily="34" charset="0"/>
              <a:cs typeface="Calibri" panose="020F0502020204030204" pitchFamily="34" charset="0"/>
            </a:endParaRPr>
          </a:p>
        </p:txBody>
      </p:sp>
      <p:sp>
        <p:nvSpPr>
          <p:cNvPr id="5" name="Rechteck 1">
            <a:extLst>
              <a:ext uri="{FF2B5EF4-FFF2-40B4-BE49-F238E27FC236}">
                <a16:creationId xmlns:a16="http://schemas.microsoft.com/office/drawing/2014/main" id="{C2D06D34-321E-4E67-BD6C-917AD342E7D4}"/>
              </a:ext>
            </a:extLst>
          </p:cNvPr>
          <p:cNvSpPr/>
          <p:nvPr userDrawn="1"/>
        </p:nvSpPr>
        <p:spPr>
          <a:xfrm rot="5400000" flipH="1">
            <a:off x="6064640" y="3063656"/>
            <a:ext cx="61200" cy="180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solidFill>
                <a:schemeClr val="accent2"/>
              </a:solidFill>
            </a:endParaRPr>
          </a:p>
        </p:txBody>
      </p:sp>
    </p:spTree>
    <p:extLst>
      <p:ext uri="{BB962C8B-B14F-4D97-AF65-F5344CB8AC3E}">
        <p14:creationId xmlns:p14="http://schemas.microsoft.com/office/powerpoint/2010/main" val="3766495935"/>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3 Mission Statem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7499482"/>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TSO-E cover">
    <p:spTree>
      <p:nvGrpSpPr>
        <p:cNvPr id="1" name=""/>
        <p:cNvGrpSpPr/>
        <p:nvPr/>
      </p:nvGrpSpPr>
      <p:grpSpPr>
        <a:xfrm>
          <a:off x="0" y="0"/>
          <a:ext cx="0" cy="0"/>
          <a:chOff x="0" y="0"/>
          <a:chExt cx="0" cy="0"/>
        </a:xfrm>
      </p:grpSpPr>
      <p:sp>
        <p:nvSpPr>
          <p:cNvPr id="6" name="Titel 3">
            <a:extLst>
              <a:ext uri="{FF2B5EF4-FFF2-40B4-BE49-F238E27FC236}">
                <a16:creationId xmlns:a16="http://schemas.microsoft.com/office/drawing/2014/main" id="{5F90F962-EC44-4B4B-88CC-6DE2AEAE4E2C}"/>
              </a:ext>
            </a:extLst>
          </p:cNvPr>
          <p:cNvSpPr>
            <a:spLocks noGrp="1"/>
          </p:cNvSpPr>
          <p:nvPr>
            <p:ph type="title" hasCustomPrompt="1"/>
          </p:nvPr>
        </p:nvSpPr>
        <p:spPr>
          <a:xfrm>
            <a:off x="672001" y="440669"/>
            <a:ext cx="11281639" cy="825489"/>
          </a:xfrm>
          <a:prstGeom prst="rect">
            <a:avLst/>
          </a:prstGeom>
        </p:spPr>
        <p:txBody>
          <a:bodyPr anchor="b"/>
          <a:lstStyle>
            <a:lvl1pPr>
              <a:lnSpc>
                <a:spcPts val="3200"/>
              </a:lnSpc>
              <a:defRPr sz="3000" b="1">
                <a:solidFill>
                  <a:srgbClr val="0F218B"/>
                </a:solidFill>
                <a:latin typeface="Calibri" panose="020F0502020204030204" pitchFamily="34" charset="0"/>
                <a:cs typeface="Calibri" panose="020F0502020204030204" pitchFamily="34" charset="0"/>
              </a:defRPr>
            </a:lvl1pPr>
          </a:lstStyle>
          <a:p>
            <a:r>
              <a:rPr lang="de-DE" dirty="0"/>
              <a:t>Title ENTSO-E PowerPoint-</a:t>
            </a:r>
            <a:r>
              <a:rPr lang="de-DE" dirty="0" err="1"/>
              <a:t>Presentation</a:t>
            </a:r>
            <a:br>
              <a:rPr lang="de-DE" dirty="0"/>
            </a:br>
            <a:r>
              <a:rPr lang="de-DE" dirty="0" err="1"/>
              <a:t>may</a:t>
            </a:r>
            <a:r>
              <a:rPr lang="de-DE" dirty="0"/>
              <a:t> </a:t>
            </a:r>
            <a:r>
              <a:rPr lang="de-DE" dirty="0" err="1"/>
              <a:t>expand</a:t>
            </a:r>
            <a:r>
              <a:rPr lang="de-DE" dirty="0"/>
              <a:t> </a:t>
            </a:r>
            <a:r>
              <a:rPr lang="de-DE" dirty="0" err="1"/>
              <a:t>over</a:t>
            </a:r>
            <a:r>
              <a:rPr lang="de-DE" dirty="0"/>
              <a:t> </a:t>
            </a:r>
            <a:r>
              <a:rPr lang="de-DE" dirty="0" err="1"/>
              <a:t>two</a:t>
            </a:r>
            <a:r>
              <a:rPr lang="de-DE" dirty="0"/>
              <a:t> </a:t>
            </a:r>
            <a:r>
              <a:rPr lang="de-DE" dirty="0" err="1"/>
              <a:t>lines</a:t>
            </a:r>
            <a:r>
              <a:rPr lang="de-DE" dirty="0"/>
              <a:t>, </a:t>
            </a:r>
            <a:r>
              <a:rPr lang="de-DE" dirty="0" err="1"/>
              <a:t>click</a:t>
            </a:r>
            <a:r>
              <a:rPr lang="de-DE" dirty="0"/>
              <a:t> </a:t>
            </a:r>
            <a:r>
              <a:rPr lang="de-DE" dirty="0" err="1"/>
              <a:t>to</a:t>
            </a:r>
            <a:r>
              <a:rPr lang="de-DE" dirty="0"/>
              <a:t> </a:t>
            </a:r>
            <a:r>
              <a:rPr lang="de-DE" dirty="0" err="1"/>
              <a:t>edit</a:t>
            </a:r>
            <a:endParaRPr lang="de-DE" dirty="0"/>
          </a:p>
        </p:txBody>
      </p:sp>
      <p:sp>
        <p:nvSpPr>
          <p:cNvPr id="7" name="Textplatzhalter 7">
            <a:extLst>
              <a:ext uri="{FF2B5EF4-FFF2-40B4-BE49-F238E27FC236}">
                <a16:creationId xmlns:a16="http://schemas.microsoft.com/office/drawing/2014/main" id="{467AF61E-3DB1-46D3-B78F-353826D8C23C}"/>
              </a:ext>
            </a:extLst>
          </p:cNvPr>
          <p:cNvSpPr>
            <a:spLocks noGrp="1"/>
          </p:cNvSpPr>
          <p:nvPr>
            <p:ph type="body" sz="quarter" idx="12" hasCustomPrompt="1"/>
          </p:nvPr>
        </p:nvSpPr>
        <p:spPr>
          <a:xfrm>
            <a:off x="672001" y="1451044"/>
            <a:ext cx="11281639" cy="465789"/>
          </a:xfrm>
          <a:prstGeom prst="rect">
            <a:avLst/>
          </a:prstGeom>
        </p:spPr>
        <p:txBody>
          <a:bodyPr>
            <a:normAutofit/>
          </a:bodyPr>
          <a:lstStyle>
            <a:lvl1pPr marL="0" indent="0">
              <a:lnSpc>
                <a:spcPts val="2600"/>
              </a:lnSpc>
              <a:spcBef>
                <a:spcPts val="0"/>
              </a:spcBef>
              <a:buNone/>
              <a:defRPr sz="2000" b="0" i="0">
                <a:solidFill>
                  <a:srgbClr val="009992"/>
                </a:solidFill>
                <a:latin typeface="Calibri" panose="020F0502020204030204" pitchFamily="34" charset="0"/>
                <a:cs typeface="Calibri" panose="020F0502020204030204" pitchFamily="34" charset="0"/>
              </a:defRPr>
            </a:lvl1pPr>
            <a:lvl2pPr marL="457200" indent="0">
              <a:lnSpc>
                <a:spcPts val="2600"/>
              </a:lnSpc>
              <a:buNone/>
              <a:defRPr/>
            </a:lvl2pPr>
            <a:lvl3pPr marL="914400" indent="0">
              <a:buNone/>
              <a:defRPr/>
            </a:lvl3pPr>
          </a:lstStyle>
          <a:p>
            <a:pPr lvl="0"/>
            <a:r>
              <a:rPr lang="de-DE" dirty="0"/>
              <a:t>Subheadline, </a:t>
            </a:r>
            <a:r>
              <a:rPr lang="de-DE" dirty="0" err="1"/>
              <a:t>click</a:t>
            </a:r>
            <a:r>
              <a:rPr lang="de-DE" dirty="0"/>
              <a:t> </a:t>
            </a:r>
            <a:r>
              <a:rPr lang="de-DE" dirty="0" err="1"/>
              <a:t>to</a:t>
            </a:r>
            <a:r>
              <a:rPr lang="de-DE" dirty="0"/>
              <a:t> </a:t>
            </a:r>
            <a:r>
              <a:rPr lang="de-DE" dirty="0" err="1"/>
              <a:t>edit</a:t>
            </a:r>
            <a:r>
              <a:rPr lang="de-DE" dirty="0"/>
              <a:t>. Change </a:t>
            </a:r>
            <a:r>
              <a:rPr lang="de-DE" dirty="0" err="1"/>
              <a:t>picture</a:t>
            </a:r>
            <a:r>
              <a:rPr lang="de-DE" dirty="0"/>
              <a:t> in View &gt; Slide Master &gt; Slide Master 1</a:t>
            </a:r>
          </a:p>
        </p:txBody>
      </p:sp>
      <p:sp>
        <p:nvSpPr>
          <p:cNvPr id="9" name="Rechteck 1">
            <a:extLst>
              <a:ext uri="{FF2B5EF4-FFF2-40B4-BE49-F238E27FC236}">
                <a16:creationId xmlns:a16="http://schemas.microsoft.com/office/drawing/2014/main" id="{035B4328-DEEE-478B-89C8-2C140DE8D96C}"/>
              </a:ext>
            </a:extLst>
          </p:cNvPr>
          <p:cNvSpPr/>
          <p:nvPr userDrawn="1"/>
        </p:nvSpPr>
        <p:spPr>
          <a:xfrm flipH="1">
            <a:off x="480001" y="432000"/>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Tree>
    <p:extLst>
      <p:ext uri="{BB962C8B-B14F-4D97-AF65-F5344CB8AC3E}">
        <p14:creationId xmlns:p14="http://schemas.microsoft.com/office/powerpoint/2010/main" val="130429572"/>
      </p:ext>
    </p:extLst>
  </p:cSld>
  <p:clrMapOvr>
    <a:masterClrMapping/>
  </p:clrMapOvr>
  <p:extLst>
    <p:ext uri="{DCECCB84-F9BA-43D5-87BE-67443E8EF086}">
      <p15:sldGuideLst xmlns:p15="http://schemas.microsoft.com/office/powerpoint/2012/main">
        <p15:guide id="1" orient="horz" pos="300">
          <p15:clr>
            <a:srgbClr val="FBAE40"/>
          </p15:clr>
        </p15:guide>
        <p15:guide id="2" orient="horz" pos="1956">
          <p15:clr>
            <a:srgbClr val="FBAE40"/>
          </p15:clr>
        </p15:guide>
        <p15:guide id="4" pos="3659">
          <p15:clr>
            <a:srgbClr val="A4A3A4"/>
          </p15:clr>
        </p15:guide>
        <p15:guide id="5" orient="horz" pos="1865">
          <p15:clr>
            <a:srgbClr val="A4A3A4"/>
          </p15:clr>
        </p15:guide>
        <p15:guide id="6" orient="horz" pos="391">
          <p15:clr>
            <a:srgbClr val="A4A3A4"/>
          </p15:clr>
        </p15:guide>
        <p15:guide id="7" orient="horz" pos="1003">
          <p15:clr>
            <a:srgbClr val="A4A3A4"/>
          </p15:clr>
        </p15:guide>
        <p15:guide id="8" orient="horz" pos="913">
          <p15:clr>
            <a:srgbClr val="A4A3A4"/>
          </p15:clr>
        </p15:guide>
        <p15:guide id="9" pos="181">
          <p15:clr>
            <a:srgbClr val="A4A3A4"/>
          </p15:clr>
        </p15:guide>
        <p15:guide id="10"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4_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48055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5_ ENTSO-E Logo">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664636B-F6EE-43D4-9658-9D7D8F5893B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999656" y="2348880"/>
            <a:ext cx="6312024" cy="2104008"/>
          </a:xfrm>
          <a:prstGeom prst="rect">
            <a:avLst/>
          </a:prstGeom>
        </p:spPr>
      </p:pic>
    </p:spTree>
    <p:extLst>
      <p:ext uri="{BB962C8B-B14F-4D97-AF65-F5344CB8AC3E}">
        <p14:creationId xmlns:p14="http://schemas.microsoft.com/office/powerpoint/2010/main" val="3228495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TSO-E cover">
    <p:spTree>
      <p:nvGrpSpPr>
        <p:cNvPr id="1" name=""/>
        <p:cNvGrpSpPr/>
        <p:nvPr/>
      </p:nvGrpSpPr>
      <p:grpSpPr>
        <a:xfrm>
          <a:off x="0" y="0"/>
          <a:ext cx="0" cy="0"/>
          <a:chOff x="0" y="0"/>
          <a:chExt cx="0" cy="0"/>
        </a:xfrm>
      </p:grpSpPr>
      <p:sp>
        <p:nvSpPr>
          <p:cNvPr id="6" name="Titel 3">
            <a:extLst>
              <a:ext uri="{FF2B5EF4-FFF2-40B4-BE49-F238E27FC236}">
                <a16:creationId xmlns:a16="http://schemas.microsoft.com/office/drawing/2014/main" id="{909A6C70-AEE2-4209-B32F-485DE1E4E030}"/>
              </a:ext>
            </a:extLst>
          </p:cNvPr>
          <p:cNvSpPr>
            <a:spLocks noGrp="1"/>
          </p:cNvSpPr>
          <p:nvPr>
            <p:ph type="title" hasCustomPrompt="1"/>
          </p:nvPr>
        </p:nvSpPr>
        <p:spPr>
          <a:xfrm>
            <a:off x="672001" y="440669"/>
            <a:ext cx="11281639" cy="825489"/>
          </a:xfrm>
          <a:prstGeom prst="rect">
            <a:avLst/>
          </a:prstGeom>
        </p:spPr>
        <p:txBody>
          <a:bodyPr anchor="b"/>
          <a:lstStyle>
            <a:lvl1pPr>
              <a:lnSpc>
                <a:spcPts val="3200"/>
              </a:lnSpc>
              <a:defRPr sz="3000" b="1">
                <a:solidFill>
                  <a:srgbClr val="0F218B"/>
                </a:solidFill>
                <a:latin typeface="Calibri" panose="020F0502020204030204" pitchFamily="34" charset="0"/>
                <a:cs typeface="Calibri" panose="020F0502020204030204" pitchFamily="34" charset="0"/>
              </a:defRPr>
            </a:lvl1pPr>
          </a:lstStyle>
          <a:p>
            <a:r>
              <a:rPr lang="de-DE" dirty="0"/>
              <a:t>Title ENTSO-E PowerPoint-</a:t>
            </a:r>
            <a:r>
              <a:rPr lang="de-DE" dirty="0" err="1"/>
              <a:t>Presentation</a:t>
            </a:r>
            <a:br>
              <a:rPr lang="de-DE" dirty="0"/>
            </a:br>
            <a:r>
              <a:rPr lang="de-DE" dirty="0" err="1"/>
              <a:t>may</a:t>
            </a:r>
            <a:r>
              <a:rPr lang="de-DE" dirty="0"/>
              <a:t> </a:t>
            </a:r>
            <a:r>
              <a:rPr lang="de-DE" dirty="0" err="1"/>
              <a:t>expand</a:t>
            </a:r>
            <a:r>
              <a:rPr lang="de-DE" dirty="0"/>
              <a:t> </a:t>
            </a:r>
            <a:r>
              <a:rPr lang="de-DE" dirty="0" err="1"/>
              <a:t>over</a:t>
            </a:r>
            <a:r>
              <a:rPr lang="de-DE" dirty="0"/>
              <a:t> </a:t>
            </a:r>
            <a:r>
              <a:rPr lang="de-DE" dirty="0" err="1"/>
              <a:t>two</a:t>
            </a:r>
            <a:r>
              <a:rPr lang="de-DE" dirty="0"/>
              <a:t> </a:t>
            </a:r>
            <a:r>
              <a:rPr lang="de-DE" dirty="0" err="1"/>
              <a:t>lines</a:t>
            </a:r>
            <a:r>
              <a:rPr lang="de-DE" dirty="0"/>
              <a:t>, </a:t>
            </a:r>
            <a:r>
              <a:rPr lang="de-DE" dirty="0" err="1"/>
              <a:t>click</a:t>
            </a:r>
            <a:r>
              <a:rPr lang="de-DE" dirty="0"/>
              <a:t> </a:t>
            </a:r>
            <a:r>
              <a:rPr lang="de-DE" dirty="0" err="1"/>
              <a:t>to</a:t>
            </a:r>
            <a:r>
              <a:rPr lang="de-DE" dirty="0"/>
              <a:t> </a:t>
            </a:r>
            <a:r>
              <a:rPr lang="de-DE" dirty="0" err="1"/>
              <a:t>edit</a:t>
            </a:r>
            <a:endParaRPr lang="de-DE" dirty="0"/>
          </a:p>
        </p:txBody>
      </p:sp>
      <p:sp>
        <p:nvSpPr>
          <p:cNvPr id="7" name="Textplatzhalter 7">
            <a:extLst>
              <a:ext uri="{FF2B5EF4-FFF2-40B4-BE49-F238E27FC236}">
                <a16:creationId xmlns:a16="http://schemas.microsoft.com/office/drawing/2014/main" id="{B3677969-4994-472E-9C37-1D009FED4502}"/>
              </a:ext>
            </a:extLst>
          </p:cNvPr>
          <p:cNvSpPr>
            <a:spLocks noGrp="1"/>
          </p:cNvSpPr>
          <p:nvPr>
            <p:ph type="body" sz="quarter" idx="12" hasCustomPrompt="1"/>
          </p:nvPr>
        </p:nvSpPr>
        <p:spPr>
          <a:xfrm>
            <a:off x="672001" y="1451044"/>
            <a:ext cx="11281639" cy="465789"/>
          </a:xfrm>
          <a:prstGeom prst="rect">
            <a:avLst/>
          </a:prstGeom>
        </p:spPr>
        <p:txBody>
          <a:bodyPr>
            <a:normAutofit/>
          </a:bodyPr>
          <a:lstStyle>
            <a:lvl1pPr marL="0" indent="0">
              <a:lnSpc>
                <a:spcPts val="2600"/>
              </a:lnSpc>
              <a:spcBef>
                <a:spcPts val="0"/>
              </a:spcBef>
              <a:buNone/>
              <a:defRPr sz="2000" b="0" i="0">
                <a:solidFill>
                  <a:srgbClr val="009992"/>
                </a:solidFill>
                <a:latin typeface="Calibri" panose="020F0502020204030204" pitchFamily="34" charset="0"/>
                <a:cs typeface="Calibri" panose="020F0502020204030204" pitchFamily="34" charset="0"/>
              </a:defRPr>
            </a:lvl1pPr>
            <a:lvl2pPr marL="457200" indent="0">
              <a:lnSpc>
                <a:spcPts val="2600"/>
              </a:lnSpc>
              <a:buNone/>
              <a:defRPr/>
            </a:lvl2pPr>
            <a:lvl3pPr marL="914400" indent="0">
              <a:buNone/>
              <a:defRPr/>
            </a:lvl3pPr>
          </a:lstStyle>
          <a:p>
            <a:pPr lvl="0"/>
            <a:r>
              <a:rPr lang="de-DE" dirty="0"/>
              <a:t>Subheadline, </a:t>
            </a:r>
            <a:r>
              <a:rPr lang="de-DE" dirty="0" err="1"/>
              <a:t>click</a:t>
            </a:r>
            <a:r>
              <a:rPr lang="de-DE" dirty="0"/>
              <a:t> </a:t>
            </a:r>
            <a:r>
              <a:rPr lang="de-DE" dirty="0" err="1"/>
              <a:t>to</a:t>
            </a:r>
            <a:r>
              <a:rPr lang="de-DE" dirty="0"/>
              <a:t> </a:t>
            </a:r>
            <a:r>
              <a:rPr lang="de-DE" dirty="0" err="1"/>
              <a:t>edit</a:t>
            </a:r>
            <a:r>
              <a:rPr lang="de-DE" dirty="0"/>
              <a:t>. Change </a:t>
            </a:r>
            <a:r>
              <a:rPr lang="de-DE" dirty="0" err="1"/>
              <a:t>picture</a:t>
            </a:r>
            <a:r>
              <a:rPr lang="de-DE" dirty="0"/>
              <a:t> in View &gt; Slide Master &gt; Slide Master 1</a:t>
            </a:r>
          </a:p>
        </p:txBody>
      </p:sp>
      <p:sp>
        <p:nvSpPr>
          <p:cNvPr id="9" name="Rechteck 1">
            <a:extLst>
              <a:ext uri="{FF2B5EF4-FFF2-40B4-BE49-F238E27FC236}">
                <a16:creationId xmlns:a16="http://schemas.microsoft.com/office/drawing/2014/main" id="{F262D997-C2EB-4727-BCED-56D9698BCB32}"/>
              </a:ext>
            </a:extLst>
          </p:cNvPr>
          <p:cNvSpPr/>
          <p:nvPr userDrawn="1"/>
        </p:nvSpPr>
        <p:spPr>
          <a:xfrm flipH="1">
            <a:off x="480001" y="432000"/>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Tree>
    <p:extLst>
      <p:ext uri="{BB962C8B-B14F-4D97-AF65-F5344CB8AC3E}">
        <p14:creationId xmlns:p14="http://schemas.microsoft.com/office/powerpoint/2010/main" val="2528536847"/>
      </p:ext>
    </p:extLst>
  </p:cSld>
  <p:clrMapOvr>
    <a:masterClrMapping/>
  </p:clrMapOvr>
  <p:extLst>
    <p:ext uri="{DCECCB84-F9BA-43D5-87BE-67443E8EF086}">
      <p15:sldGuideLst xmlns:p15="http://schemas.microsoft.com/office/powerpoint/2012/main">
        <p15:guide id="1" orient="horz" pos="300">
          <p15:clr>
            <a:srgbClr val="FBAE40"/>
          </p15:clr>
        </p15:guide>
        <p15:guide id="2" orient="horz" pos="1956">
          <p15:clr>
            <a:srgbClr val="FBAE40"/>
          </p15:clr>
        </p15:guide>
        <p15:guide id="4" pos="3659">
          <p15:clr>
            <a:srgbClr val="A4A3A4"/>
          </p15:clr>
        </p15:guide>
        <p15:guide id="5" orient="horz" pos="1865">
          <p15:clr>
            <a:srgbClr val="A4A3A4"/>
          </p15:clr>
        </p15:guide>
        <p15:guide id="6" orient="horz" pos="391">
          <p15:clr>
            <a:srgbClr val="A4A3A4"/>
          </p15:clr>
        </p15:guide>
        <p15:guide id="7" orient="horz" pos="1003">
          <p15:clr>
            <a:srgbClr val="A4A3A4"/>
          </p15:clr>
        </p15:guide>
        <p15:guide id="8" orient="horz" pos="913">
          <p15:clr>
            <a:srgbClr val="A4A3A4"/>
          </p15:clr>
        </p15:guide>
        <p15:guide id="9" pos="181">
          <p15:clr>
            <a:srgbClr val="A4A3A4"/>
          </p15:clr>
        </p15:guide>
        <p15:guide id="10"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TSO-E cover">
    <p:spTree>
      <p:nvGrpSpPr>
        <p:cNvPr id="1" name=""/>
        <p:cNvGrpSpPr/>
        <p:nvPr/>
      </p:nvGrpSpPr>
      <p:grpSpPr>
        <a:xfrm>
          <a:off x="0" y="0"/>
          <a:ext cx="0" cy="0"/>
          <a:chOff x="0" y="0"/>
          <a:chExt cx="0" cy="0"/>
        </a:xfrm>
      </p:grpSpPr>
      <p:sp>
        <p:nvSpPr>
          <p:cNvPr id="6" name="Titel 3">
            <a:extLst>
              <a:ext uri="{FF2B5EF4-FFF2-40B4-BE49-F238E27FC236}">
                <a16:creationId xmlns:a16="http://schemas.microsoft.com/office/drawing/2014/main" id="{909A6C70-AEE2-4209-B32F-485DE1E4E030}"/>
              </a:ext>
            </a:extLst>
          </p:cNvPr>
          <p:cNvSpPr>
            <a:spLocks noGrp="1"/>
          </p:cNvSpPr>
          <p:nvPr>
            <p:ph type="title" hasCustomPrompt="1"/>
          </p:nvPr>
        </p:nvSpPr>
        <p:spPr>
          <a:xfrm>
            <a:off x="672001" y="440669"/>
            <a:ext cx="11281639" cy="825489"/>
          </a:xfrm>
          <a:prstGeom prst="rect">
            <a:avLst/>
          </a:prstGeom>
        </p:spPr>
        <p:txBody>
          <a:bodyPr anchor="b"/>
          <a:lstStyle>
            <a:lvl1pPr>
              <a:lnSpc>
                <a:spcPts val="3200"/>
              </a:lnSpc>
              <a:defRPr sz="3000" b="1">
                <a:solidFill>
                  <a:srgbClr val="0F218B"/>
                </a:solidFill>
                <a:latin typeface="Calibri" panose="020F0502020204030204" pitchFamily="34" charset="0"/>
                <a:cs typeface="Calibri" panose="020F0502020204030204" pitchFamily="34" charset="0"/>
              </a:defRPr>
            </a:lvl1pPr>
          </a:lstStyle>
          <a:p>
            <a:r>
              <a:rPr lang="de-DE" dirty="0"/>
              <a:t>Title ENTSO-E PowerPoint-</a:t>
            </a:r>
            <a:r>
              <a:rPr lang="de-DE" dirty="0" err="1"/>
              <a:t>Presentation</a:t>
            </a:r>
            <a:br>
              <a:rPr lang="de-DE" dirty="0"/>
            </a:br>
            <a:r>
              <a:rPr lang="de-DE" dirty="0" err="1"/>
              <a:t>may</a:t>
            </a:r>
            <a:r>
              <a:rPr lang="de-DE" dirty="0"/>
              <a:t> </a:t>
            </a:r>
            <a:r>
              <a:rPr lang="de-DE" dirty="0" err="1"/>
              <a:t>expand</a:t>
            </a:r>
            <a:r>
              <a:rPr lang="de-DE" dirty="0"/>
              <a:t> </a:t>
            </a:r>
            <a:r>
              <a:rPr lang="de-DE" dirty="0" err="1"/>
              <a:t>over</a:t>
            </a:r>
            <a:r>
              <a:rPr lang="de-DE" dirty="0"/>
              <a:t> </a:t>
            </a:r>
            <a:r>
              <a:rPr lang="de-DE" dirty="0" err="1"/>
              <a:t>two</a:t>
            </a:r>
            <a:r>
              <a:rPr lang="de-DE" dirty="0"/>
              <a:t> </a:t>
            </a:r>
            <a:r>
              <a:rPr lang="de-DE" dirty="0" err="1"/>
              <a:t>lines</a:t>
            </a:r>
            <a:r>
              <a:rPr lang="de-DE" dirty="0"/>
              <a:t>, </a:t>
            </a:r>
            <a:r>
              <a:rPr lang="de-DE" dirty="0" err="1"/>
              <a:t>click</a:t>
            </a:r>
            <a:r>
              <a:rPr lang="de-DE" dirty="0"/>
              <a:t> </a:t>
            </a:r>
            <a:r>
              <a:rPr lang="de-DE" dirty="0" err="1"/>
              <a:t>to</a:t>
            </a:r>
            <a:r>
              <a:rPr lang="de-DE" dirty="0"/>
              <a:t> </a:t>
            </a:r>
            <a:r>
              <a:rPr lang="de-DE" dirty="0" err="1"/>
              <a:t>edit</a:t>
            </a:r>
            <a:endParaRPr lang="de-DE" dirty="0"/>
          </a:p>
        </p:txBody>
      </p:sp>
      <p:sp>
        <p:nvSpPr>
          <p:cNvPr id="7" name="Textplatzhalter 7">
            <a:extLst>
              <a:ext uri="{FF2B5EF4-FFF2-40B4-BE49-F238E27FC236}">
                <a16:creationId xmlns:a16="http://schemas.microsoft.com/office/drawing/2014/main" id="{B3677969-4994-472E-9C37-1D009FED4502}"/>
              </a:ext>
            </a:extLst>
          </p:cNvPr>
          <p:cNvSpPr>
            <a:spLocks noGrp="1"/>
          </p:cNvSpPr>
          <p:nvPr>
            <p:ph type="body" sz="quarter" idx="12" hasCustomPrompt="1"/>
          </p:nvPr>
        </p:nvSpPr>
        <p:spPr>
          <a:xfrm>
            <a:off x="672001" y="1451044"/>
            <a:ext cx="11281639" cy="465789"/>
          </a:xfrm>
          <a:prstGeom prst="rect">
            <a:avLst/>
          </a:prstGeom>
        </p:spPr>
        <p:txBody>
          <a:bodyPr>
            <a:normAutofit/>
          </a:bodyPr>
          <a:lstStyle>
            <a:lvl1pPr marL="0" indent="0">
              <a:lnSpc>
                <a:spcPts val="2600"/>
              </a:lnSpc>
              <a:spcBef>
                <a:spcPts val="0"/>
              </a:spcBef>
              <a:buNone/>
              <a:defRPr sz="2000" b="0" i="0">
                <a:solidFill>
                  <a:srgbClr val="009992"/>
                </a:solidFill>
                <a:latin typeface="Calibri" panose="020F0502020204030204" pitchFamily="34" charset="0"/>
                <a:cs typeface="Calibri" panose="020F0502020204030204" pitchFamily="34" charset="0"/>
              </a:defRPr>
            </a:lvl1pPr>
            <a:lvl2pPr marL="457200" indent="0">
              <a:lnSpc>
                <a:spcPts val="2600"/>
              </a:lnSpc>
              <a:buNone/>
              <a:defRPr/>
            </a:lvl2pPr>
            <a:lvl3pPr marL="914400" indent="0">
              <a:buNone/>
              <a:defRPr/>
            </a:lvl3pPr>
          </a:lstStyle>
          <a:p>
            <a:pPr lvl="0"/>
            <a:r>
              <a:rPr lang="de-DE" dirty="0"/>
              <a:t>Subheadline, </a:t>
            </a:r>
            <a:r>
              <a:rPr lang="de-DE" dirty="0" err="1"/>
              <a:t>click</a:t>
            </a:r>
            <a:r>
              <a:rPr lang="de-DE" dirty="0"/>
              <a:t> </a:t>
            </a:r>
            <a:r>
              <a:rPr lang="de-DE" dirty="0" err="1"/>
              <a:t>to</a:t>
            </a:r>
            <a:r>
              <a:rPr lang="de-DE" dirty="0"/>
              <a:t> </a:t>
            </a:r>
            <a:r>
              <a:rPr lang="de-DE" dirty="0" err="1"/>
              <a:t>edit</a:t>
            </a:r>
            <a:r>
              <a:rPr lang="de-DE" dirty="0"/>
              <a:t>. Change </a:t>
            </a:r>
            <a:r>
              <a:rPr lang="de-DE" dirty="0" err="1"/>
              <a:t>picture</a:t>
            </a:r>
            <a:r>
              <a:rPr lang="de-DE" dirty="0"/>
              <a:t> in View &gt; Slide Master &gt; Slide Master 1</a:t>
            </a:r>
          </a:p>
        </p:txBody>
      </p:sp>
      <p:sp>
        <p:nvSpPr>
          <p:cNvPr id="9" name="Rechteck 1">
            <a:extLst>
              <a:ext uri="{FF2B5EF4-FFF2-40B4-BE49-F238E27FC236}">
                <a16:creationId xmlns:a16="http://schemas.microsoft.com/office/drawing/2014/main" id="{F262D997-C2EB-4727-BCED-56D9698BCB32}"/>
              </a:ext>
            </a:extLst>
          </p:cNvPr>
          <p:cNvSpPr/>
          <p:nvPr userDrawn="1"/>
        </p:nvSpPr>
        <p:spPr>
          <a:xfrm flipH="1">
            <a:off x="480001" y="432000"/>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Tree>
    <p:extLst>
      <p:ext uri="{BB962C8B-B14F-4D97-AF65-F5344CB8AC3E}">
        <p14:creationId xmlns:p14="http://schemas.microsoft.com/office/powerpoint/2010/main" val="2037025394"/>
      </p:ext>
    </p:extLst>
  </p:cSld>
  <p:clrMapOvr>
    <a:masterClrMapping/>
  </p:clrMapOvr>
  <p:extLst>
    <p:ext uri="{DCECCB84-F9BA-43D5-87BE-67443E8EF086}">
      <p15:sldGuideLst xmlns:p15="http://schemas.microsoft.com/office/powerpoint/2012/main">
        <p15:guide id="1" orient="horz" pos="300">
          <p15:clr>
            <a:srgbClr val="FBAE40"/>
          </p15:clr>
        </p15:guide>
        <p15:guide id="2" orient="horz" pos="1956">
          <p15:clr>
            <a:srgbClr val="FBAE40"/>
          </p15:clr>
        </p15:guide>
        <p15:guide id="4" pos="3659">
          <p15:clr>
            <a:srgbClr val="A4A3A4"/>
          </p15:clr>
        </p15:guide>
        <p15:guide id="5" orient="horz" pos="1865">
          <p15:clr>
            <a:srgbClr val="A4A3A4"/>
          </p15:clr>
        </p15:guide>
        <p15:guide id="6" orient="horz" pos="391">
          <p15:clr>
            <a:srgbClr val="A4A3A4"/>
          </p15:clr>
        </p15:guide>
        <p15:guide id="7" orient="horz" pos="1003">
          <p15:clr>
            <a:srgbClr val="A4A3A4"/>
          </p15:clr>
        </p15:guide>
        <p15:guide id="8" orient="horz" pos="913">
          <p15:clr>
            <a:srgbClr val="A4A3A4"/>
          </p15:clr>
        </p15:guide>
        <p15:guide id="9" pos="181">
          <p15:clr>
            <a:srgbClr val="A4A3A4"/>
          </p15:clr>
        </p15:guide>
        <p15:guide id="10"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TSO-E cover">
    <p:spTree>
      <p:nvGrpSpPr>
        <p:cNvPr id="1" name=""/>
        <p:cNvGrpSpPr/>
        <p:nvPr/>
      </p:nvGrpSpPr>
      <p:grpSpPr>
        <a:xfrm>
          <a:off x="0" y="0"/>
          <a:ext cx="0" cy="0"/>
          <a:chOff x="0" y="0"/>
          <a:chExt cx="0" cy="0"/>
        </a:xfrm>
      </p:grpSpPr>
      <p:sp>
        <p:nvSpPr>
          <p:cNvPr id="6" name="Titel 3">
            <a:extLst>
              <a:ext uri="{FF2B5EF4-FFF2-40B4-BE49-F238E27FC236}">
                <a16:creationId xmlns:a16="http://schemas.microsoft.com/office/drawing/2014/main" id="{909A6C70-AEE2-4209-B32F-485DE1E4E030}"/>
              </a:ext>
            </a:extLst>
          </p:cNvPr>
          <p:cNvSpPr>
            <a:spLocks noGrp="1"/>
          </p:cNvSpPr>
          <p:nvPr>
            <p:ph type="title" hasCustomPrompt="1"/>
          </p:nvPr>
        </p:nvSpPr>
        <p:spPr>
          <a:xfrm>
            <a:off x="672001" y="440669"/>
            <a:ext cx="11281639" cy="825489"/>
          </a:xfrm>
          <a:prstGeom prst="rect">
            <a:avLst/>
          </a:prstGeom>
        </p:spPr>
        <p:txBody>
          <a:bodyPr anchor="b"/>
          <a:lstStyle>
            <a:lvl1pPr>
              <a:lnSpc>
                <a:spcPts val="3200"/>
              </a:lnSpc>
              <a:defRPr sz="3000" b="1">
                <a:solidFill>
                  <a:srgbClr val="0F218B"/>
                </a:solidFill>
                <a:latin typeface="Calibri" panose="020F0502020204030204" pitchFamily="34" charset="0"/>
                <a:cs typeface="Calibri" panose="020F0502020204030204" pitchFamily="34" charset="0"/>
              </a:defRPr>
            </a:lvl1pPr>
          </a:lstStyle>
          <a:p>
            <a:r>
              <a:rPr lang="de-DE" dirty="0"/>
              <a:t>Title ENTSO-E PowerPoint-</a:t>
            </a:r>
            <a:r>
              <a:rPr lang="de-DE" dirty="0" err="1"/>
              <a:t>Presentation</a:t>
            </a:r>
            <a:br>
              <a:rPr lang="de-DE" dirty="0"/>
            </a:br>
            <a:r>
              <a:rPr lang="de-DE" dirty="0" err="1"/>
              <a:t>may</a:t>
            </a:r>
            <a:r>
              <a:rPr lang="de-DE" dirty="0"/>
              <a:t> </a:t>
            </a:r>
            <a:r>
              <a:rPr lang="de-DE" dirty="0" err="1"/>
              <a:t>expand</a:t>
            </a:r>
            <a:r>
              <a:rPr lang="de-DE" dirty="0"/>
              <a:t> </a:t>
            </a:r>
            <a:r>
              <a:rPr lang="de-DE" dirty="0" err="1"/>
              <a:t>over</a:t>
            </a:r>
            <a:r>
              <a:rPr lang="de-DE" dirty="0"/>
              <a:t> </a:t>
            </a:r>
            <a:r>
              <a:rPr lang="de-DE" dirty="0" err="1"/>
              <a:t>two</a:t>
            </a:r>
            <a:r>
              <a:rPr lang="de-DE" dirty="0"/>
              <a:t> </a:t>
            </a:r>
            <a:r>
              <a:rPr lang="de-DE" dirty="0" err="1"/>
              <a:t>lines</a:t>
            </a:r>
            <a:r>
              <a:rPr lang="de-DE" dirty="0"/>
              <a:t>, </a:t>
            </a:r>
            <a:r>
              <a:rPr lang="de-DE" dirty="0" err="1"/>
              <a:t>click</a:t>
            </a:r>
            <a:r>
              <a:rPr lang="de-DE" dirty="0"/>
              <a:t> </a:t>
            </a:r>
            <a:r>
              <a:rPr lang="de-DE" dirty="0" err="1"/>
              <a:t>to</a:t>
            </a:r>
            <a:r>
              <a:rPr lang="de-DE" dirty="0"/>
              <a:t> </a:t>
            </a:r>
            <a:r>
              <a:rPr lang="de-DE" dirty="0" err="1"/>
              <a:t>edit</a:t>
            </a:r>
            <a:endParaRPr lang="de-DE" dirty="0"/>
          </a:p>
        </p:txBody>
      </p:sp>
      <p:sp>
        <p:nvSpPr>
          <p:cNvPr id="7" name="Textplatzhalter 7">
            <a:extLst>
              <a:ext uri="{FF2B5EF4-FFF2-40B4-BE49-F238E27FC236}">
                <a16:creationId xmlns:a16="http://schemas.microsoft.com/office/drawing/2014/main" id="{B3677969-4994-472E-9C37-1D009FED4502}"/>
              </a:ext>
            </a:extLst>
          </p:cNvPr>
          <p:cNvSpPr>
            <a:spLocks noGrp="1"/>
          </p:cNvSpPr>
          <p:nvPr>
            <p:ph type="body" sz="quarter" idx="12" hasCustomPrompt="1"/>
          </p:nvPr>
        </p:nvSpPr>
        <p:spPr>
          <a:xfrm>
            <a:off x="672001" y="1451044"/>
            <a:ext cx="11281639" cy="465789"/>
          </a:xfrm>
          <a:prstGeom prst="rect">
            <a:avLst/>
          </a:prstGeom>
        </p:spPr>
        <p:txBody>
          <a:bodyPr>
            <a:normAutofit/>
          </a:bodyPr>
          <a:lstStyle>
            <a:lvl1pPr marL="0" indent="0">
              <a:lnSpc>
                <a:spcPts val="2600"/>
              </a:lnSpc>
              <a:spcBef>
                <a:spcPts val="0"/>
              </a:spcBef>
              <a:buNone/>
              <a:defRPr sz="2000" b="0" i="0">
                <a:solidFill>
                  <a:srgbClr val="009992"/>
                </a:solidFill>
                <a:latin typeface="Calibri" panose="020F0502020204030204" pitchFamily="34" charset="0"/>
                <a:cs typeface="Calibri" panose="020F0502020204030204" pitchFamily="34" charset="0"/>
              </a:defRPr>
            </a:lvl1pPr>
            <a:lvl2pPr marL="457200" indent="0">
              <a:lnSpc>
                <a:spcPts val="2600"/>
              </a:lnSpc>
              <a:buNone/>
              <a:defRPr/>
            </a:lvl2pPr>
            <a:lvl3pPr marL="914400" indent="0">
              <a:buNone/>
              <a:defRPr/>
            </a:lvl3pPr>
          </a:lstStyle>
          <a:p>
            <a:pPr lvl="0"/>
            <a:r>
              <a:rPr lang="de-DE" dirty="0"/>
              <a:t>Subheadline, </a:t>
            </a:r>
            <a:r>
              <a:rPr lang="de-DE" dirty="0" err="1"/>
              <a:t>click</a:t>
            </a:r>
            <a:r>
              <a:rPr lang="de-DE" dirty="0"/>
              <a:t> </a:t>
            </a:r>
            <a:r>
              <a:rPr lang="de-DE" dirty="0" err="1"/>
              <a:t>to</a:t>
            </a:r>
            <a:r>
              <a:rPr lang="de-DE" dirty="0"/>
              <a:t> </a:t>
            </a:r>
            <a:r>
              <a:rPr lang="de-DE" dirty="0" err="1"/>
              <a:t>edit</a:t>
            </a:r>
            <a:r>
              <a:rPr lang="de-DE" dirty="0"/>
              <a:t>. Change </a:t>
            </a:r>
            <a:r>
              <a:rPr lang="de-DE" dirty="0" err="1"/>
              <a:t>picture</a:t>
            </a:r>
            <a:r>
              <a:rPr lang="de-DE" dirty="0"/>
              <a:t> in View &gt; Slide Master &gt; Slide Master 1</a:t>
            </a:r>
          </a:p>
        </p:txBody>
      </p:sp>
      <p:sp>
        <p:nvSpPr>
          <p:cNvPr id="9" name="Rechteck 1">
            <a:extLst>
              <a:ext uri="{FF2B5EF4-FFF2-40B4-BE49-F238E27FC236}">
                <a16:creationId xmlns:a16="http://schemas.microsoft.com/office/drawing/2014/main" id="{F262D997-C2EB-4727-BCED-56D9698BCB32}"/>
              </a:ext>
            </a:extLst>
          </p:cNvPr>
          <p:cNvSpPr/>
          <p:nvPr userDrawn="1"/>
        </p:nvSpPr>
        <p:spPr>
          <a:xfrm flipH="1">
            <a:off x="480001" y="432000"/>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Tree>
    <p:extLst>
      <p:ext uri="{BB962C8B-B14F-4D97-AF65-F5344CB8AC3E}">
        <p14:creationId xmlns:p14="http://schemas.microsoft.com/office/powerpoint/2010/main" val="165833678"/>
      </p:ext>
    </p:extLst>
  </p:cSld>
  <p:clrMapOvr>
    <a:masterClrMapping/>
  </p:clrMapOvr>
  <p:extLst>
    <p:ext uri="{DCECCB84-F9BA-43D5-87BE-67443E8EF086}">
      <p15:sldGuideLst xmlns:p15="http://schemas.microsoft.com/office/powerpoint/2012/main">
        <p15:guide id="1" orient="horz" pos="300">
          <p15:clr>
            <a:srgbClr val="FBAE40"/>
          </p15:clr>
        </p15:guide>
        <p15:guide id="2" orient="horz" pos="1956">
          <p15:clr>
            <a:srgbClr val="FBAE40"/>
          </p15:clr>
        </p15:guide>
        <p15:guide id="4" pos="3659">
          <p15:clr>
            <a:srgbClr val="A4A3A4"/>
          </p15:clr>
        </p15:guide>
        <p15:guide id="5" orient="horz" pos="1865">
          <p15:clr>
            <a:srgbClr val="A4A3A4"/>
          </p15:clr>
        </p15:guide>
        <p15:guide id="6" orient="horz" pos="391">
          <p15:clr>
            <a:srgbClr val="A4A3A4"/>
          </p15:clr>
        </p15:guide>
        <p15:guide id="7" orient="horz" pos="1003">
          <p15:clr>
            <a:srgbClr val="A4A3A4"/>
          </p15:clr>
        </p15:guide>
        <p15:guide id="8" orient="horz" pos="913">
          <p15:clr>
            <a:srgbClr val="A4A3A4"/>
          </p15:clr>
        </p15:guide>
        <p15:guide id="9" pos="181">
          <p15:clr>
            <a:srgbClr val="A4A3A4"/>
          </p15:clr>
        </p15:guide>
        <p15:guide id="10"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TSO-E cover">
    <p:spTree>
      <p:nvGrpSpPr>
        <p:cNvPr id="1" name=""/>
        <p:cNvGrpSpPr/>
        <p:nvPr/>
      </p:nvGrpSpPr>
      <p:grpSpPr>
        <a:xfrm>
          <a:off x="0" y="0"/>
          <a:ext cx="0" cy="0"/>
          <a:chOff x="0" y="0"/>
          <a:chExt cx="0" cy="0"/>
        </a:xfrm>
      </p:grpSpPr>
      <p:sp>
        <p:nvSpPr>
          <p:cNvPr id="6" name="Titel 3">
            <a:extLst>
              <a:ext uri="{FF2B5EF4-FFF2-40B4-BE49-F238E27FC236}">
                <a16:creationId xmlns:a16="http://schemas.microsoft.com/office/drawing/2014/main" id="{909A6C70-AEE2-4209-B32F-485DE1E4E030}"/>
              </a:ext>
            </a:extLst>
          </p:cNvPr>
          <p:cNvSpPr>
            <a:spLocks noGrp="1"/>
          </p:cNvSpPr>
          <p:nvPr>
            <p:ph type="title" hasCustomPrompt="1"/>
          </p:nvPr>
        </p:nvSpPr>
        <p:spPr>
          <a:xfrm>
            <a:off x="672001" y="440669"/>
            <a:ext cx="11281639" cy="825489"/>
          </a:xfrm>
          <a:prstGeom prst="rect">
            <a:avLst/>
          </a:prstGeom>
        </p:spPr>
        <p:txBody>
          <a:bodyPr anchor="b"/>
          <a:lstStyle>
            <a:lvl1pPr>
              <a:lnSpc>
                <a:spcPts val="3200"/>
              </a:lnSpc>
              <a:defRPr sz="3000" b="1">
                <a:solidFill>
                  <a:srgbClr val="0F218B"/>
                </a:solidFill>
                <a:latin typeface="Calibri" panose="020F0502020204030204" pitchFamily="34" charset="0"/>
                <a:cs typeface="Calibri" panose="020F0502020204030204" pitchFamily="34" charset="0"/>
              </a:defRPr>
            </a:lvl1pPr>
          </a:lstStyle>
          <a:p>
            <a:r>
              <a:rPr lang="de-DE" dirty="0"/>
              <a:t>Title ENTSO-E PowerPoint-</a:t>
            </a:r>
            <a:r>
              <a:rPr lang="de-DE" dirty="0" err="1"/>
              <a:t>Presentation</a:t>
            </a:r>
            <a:br>
              <a:rPr lang="de-DE" dirty="0"/>
            </a:br>
            <a:r>
              <a:rPr lang="de-DE" dirty="0" err="1"/>
              <a:t>may</a:t>
            </a:r>
            <a:r>
              <a:rPr lang="de-DE" dirty="0"/>
              <a:t> </a:t>
            </a:r>
            <a:r>
              <a:rPr lang="de-DE" dirty="0" err="1"/>
              <a:t>expand</a:t>
            </a:r>
            <a:r>
              <a:rPr lang="de-DE" dirty="0"/>
              <a:t> </a:t>
            </a:r>
            <a:r>
              <a:rPr lang="de-DE" dirty="0" err="1"/>
              <a:t>over</a:t>
            </a:r>
            <a:r>
              <a:rPr lang="de-DE" dirty="0"/>
              <a:t> </a:t>
            </a:r>
            <a:r>
              <a:rPr lang="de-DE" dirty="0" err="1"/>
              <a:t>two</a:t>
            </a:r>
            <a:r>
              <a:rPr lang="de-DE" dirty="0"/>
              <a:t> </a:t>
            </a:r>
            <a:r>
              <a:rPr lang="de-DE" dirty="0" err="1"/>
              <a:t>lines</a:t>
            </a:r>
            <a:r>
              <a:rPr lang="de-DE" dirty="0"/>
              <a:t>, </a:t>
            </a:r>
            <a:r>
              <a:rPr lang="de-DE" dirty="0" err="1"/>
              <a:t>click</a:t>
            </a:r>
            <a:r>
              <a:rPr lang="de-DE" dirty="0"/>
              <a:t> </a:t>
            </a:r>
            <a:r>
              <a:rPr lang="de-DE" dirty="0" err="1"/>
              <a:t>to</a:t>
            </a:r>
            <a:r>
              <a:rPr lang="de-DE" dirty="0"/>
              <a:t> </a:t>
            </a:r>
            <a:r>
              <a:rPr lang="de-DE" dirty="0" err="1"/>
              <a:t>edit</a:t>
            </a:r>
            <a:endParaRPr lang="de-DE" dirty="0"/>
          </a:p>
        </p:txBody>
      </p:sp>
      <p:sp>
        <p:nvSpPr>
          <p:cNvPr id="7" name="Textplatzhalter 7">
            <a:extLst>
              <a:ext uri="{FF2B5EF4-FFF2-40B4-BE49-F238E27FC236}">
                <a16:creationId xmlns:a16="http://schemas.microsoft.com/office/drawing/2014/main" id="{B3677969-4994-472E-9C37-1D009FED4502}"/>
              </a:ext>
            </a:extLst>
          </p:cNvPr>
          <p:cNvSpPr>
            <a:spLocks noGrp="1"/>
          </p:cNvSpPr>
          <p:nvPr>
            <p:ph type="body" sz="quarter" idx="12" hasCustomPrompt="1"/>
          </p:nvPr>
        </p:nvSpPr>
        <p:spPr>
          <a:xfrm>
            <a:off x="672001" y="1451044"/>
            <a:ext cx="11281639" cy="465789"/>
          </a:xfrm>
          <a:prstGeom prst="rect">
            <a:avLst/>
          </a:prstGeom>
        </p:spPr>
        <p:txBody>
          <a:bodyPr>
            <a:normAutofit/>
          </a:bodyPr>
          <a:lstStyle>
            <a:lvl1pPr marL="0" indent="0">
              <a:lnSpc>
                <a:spcPts val="2600"/>
              </a:lnSpc>
              <a:spcBef>
                <a:spcPts val="0"/>
              </a:spcBef>
              <a:buNone/>
              <a:defRPr sz="2000" b="0" i="0">
                <a:solidFill>
                  <a:srgbClr val="009992"/>
                </a:solidFill>
                <a:latin typeface="Calibri" panose="020F0502020204030204" pitchFamily="34" charset="0"/>
                <a:cs typeface="Calibri" panose="020F0502020204030204" pitchFamily="34" charset="0"/>
              </a:defRPr>
            </a:lvl1pPr>
            <a:lvl2pPr marL="457200" indent="0">
              <a:lnSpc>
                <a:spcPts val="2600"/>
              </a:lnSpc>
              <a:buNone/>
              <a:defRPr/>
            </a:lvl2pPr>
            <a:lvl3pPr marL="914400" indent="0">
              <a:buNone/>
              <a:defRPr/>
            </a:lvl3pPr>
          </a:lstStyle>
          <a:p>
            <a:pPr lvl="0"/>
            <a:r>
              <a:rPr lang="de-DE" dirty="0"/>
              <a:t>Subheadline, </a:t>
            </a:r>
            <a:r>
              <a:rPr lang="de-DE" dirty="0" err="1"/>
              <a:t>click</a:t>
            </a:r>
            <a:r>
              <a:rPr lang="de-DE" dirty="0"/>
              <a:t> </a:t>
            </a:r>
            <a:r>
              <a:rPr lang="de-DE" dirty="0" err="1"/>
              <a:t>to</a:t>
            </a:r>
            <a:r>
              <a:rPr lang="de-DE" dirty="0"/>
              <a:t> </a:t>
            </a:r>
            <a:r>
              <a:rPr lang="de-DE" dirty="0" err="1"/>
              <a:t>edit</a:t>
            </a:r>
            <a:r>
              <a:rPr lang="de-DE" dirty="0"/>
              <a:t>. Change </a:t>
            </a:r>
            <a:r>
              <a:rPr lang="de-DE" dirty="0" err="1"/>
              <a:t>picture</a:t>
            </a:r>
            <a:r>
              <a:rPr lang="de-DE" dirty="0"/>
              <a:t> in View &gt; Slide Master &gt; Slide Master 1</a:t>
            </a:r>
          </a:p>
        </p:txBody>
      </p:sp>
      <p:sp>
        <p:nvSpPr>
          <p:cNvPr id="9" name="Rechteck 1">
            <a:extLst>
              <a:ext uri="{FF2B5EF4-FFF2-40B4-BE49-F238E27FC236}">
                <a16:creationId xmlns:a16="http://schemas.microsoft.com/office/drawing/2014/main" id="{F262D997-C2EB-4727-BCED-56D9698BCB32}"/>
              </a:ext>
            </a:extLst>
          </p:cNvPr>
          <p:cNvSpPr/>
          <p:nvPr userDrawn="1"/>
        </p:nvSpPr>
        <p:spPr>
          <a:xfrm flipH="1">
            <a:off x="480001" y="432000"/>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Tree>
    <p:extLst>
      <p:ext uri="{BB962C8B-B14F-4D97-AF65-F5344CB8AC3E}">
        <p14:creationId xmlns:p14="http://schemas.microsoft.com/office/powerpoint/2010/main" val="396811333"/>
      </p:ext>
    </p:extLst>
  </p:cSld>
  <p:clrMapOvr>
    <a:masterClrMapping/>
  </p:clrMapOvr>
  <p:extLst>
    <p:ext uri="{DCECCB84-F9BA-43D5-87BE-67443E8EF086}">
      <p15:sldGuideLst xmlns:p15="http://schemas.microsoft.com/office/powerpoint/2012/main">
        <p15:guide id="1" orient="horz" pos="300">
          <p15:clr>
            <a:srgbClr val="FBAE40"/>
          </p15:clr>
        </p15:guide>
        <p15:guide id="2" orient="horz" pos="1956">
          <p15:clr>
            <a:srgbClr val="FBAE40"/>
          </p15:clr>
        </p15:guide>
        <p15:guide id="4" pos="3659">
          <p15:clr>
            <a:srgbClr val="A4A3A4"/>
          </p15:clr>
        </p15:guide>
        <p15:guide id="5" orient="horz" pos="1865">
          <p15:clr>
            <a:srgbClr val="A4A3A4"/>
          </p15:clr>
        </p15:guide>
        <p15:guide id="6" orient="horz" pos="391">
          <p15:clr>
            <a:srgbClr val="A4A3A4"/>
          </p15:clr>
        </p15:guide>
        <p15:guide id="7" orient="horz" pos="1003">
          <p15:clr>
            <a:srgbClr val="A4A3A4"/>
          </p15:clr>
        </p15:guide>
        <p15:guide id="8" orient="horz" pos="913">
          <p15:clr>
            <a:srgbClr val="A4A3A4"/>
          </p15:clr>
        </p15:guide>
        <p15:guide id="9" pos="181">
          <p15:clr>
            <a:srgbClr val="A4A3A4"/>
          </p15:clr>
        </p15:guide>
        <p15:guide id="10"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TSO-E cover">
    <p:spTree>
      <p:nvGrpSpPr>
        <p:cNvPr id="1" name=""/>
        <p:cNvGrpSpPr/>
        <p:nvPr/>
      </p:nvGrpSpPr>
      <p:grpSpPr>
        <a:xfrm>
          <a:off x="0" y="0"/>
          <a:ext cx="0" cy="0"/>
          <a:chOff x="0" y="0"/>
          <a:chExt cx="0" cy="0"/>
        </a:xfrm>
      </p:grpSpPr>
      <p:sp>
        <p:nvSpPr>
          <p:cNvPr id="6" name="Titel 3">
            <a:extLst>
              <a:ext uri="{FF2B5EF4-FFF2-40B4-BE49-F238E27FC236}">
                <a16:creationId xmlns:a16="http://schemas.microsoft.com/office/drawing/2014/main" id="{909A6C70-AEE2-4209-B32F-485DE1E4E030}"/>
              </a:ext>
            </a:extLst>
          </p:cNvPr>
          <p:cNvSpPr>
            <a:spLocks noGrp="1"/>
          </p:cNvSpPr>
          <p:nvPr>
            <p:ph type="title" hasCustomPrompt="1"/>
          </p:nvPr>
        </p:nvSpPr>
        <p:spPr>
          <a:xfrm>
            <a:off x="672001" y="440669"/>
            <a:ext cx="11281639" cy="825489"/>
          </a:xfrm>
          <a:prstGeom prst="rect">
            <a:avLst/>
          </a:prstGeom>
        </p:spPr>
        <p:txBody>
          <a:bodyPr anchor="b"/>
          <a:lstStyle>
            <a:lvl1pPr>
              <a:lnSpc>
                <a:spcPts val="3200"/>
              </a:lnSpc>
              <a:defRPr sz="3000" b="1">
                <a:solidFill>
                  <a:srgbClr val="0F218B"/>
                </a:solidFill>
                <a:latin typeface="Calibri" panose="020F0502020204030204" pitchFamily="34" charset="0"/>
                <a:cs typeface="Calibri" panose="020F0502020204030204" pitchFamily="34" charset="0"/>
              </a:defRPr>
            </a:lvl1pPr>
          </a:lstStyle>
          <a:p>
            <a:r>
              <a:rPr lang="de-DE" dirty="0"/>
              <a:t>Title ENTSO-E PowerPoint-</a:t>
            </a:r>
            <a:r>
              <a:rPr lang="de-DE" dirty="0" err="1"/>
              <a:t>Presentation</a:t>
            </a:r>
            <a:br>
              <a:rPr lang="de-DE" dirty="0"/>
            </a:br>
            <a:r>
              <a:rPr lang="de-DE" dirty="0" err="1"/>
              <a:t>may</a:t>
            </a:r>
            <a:r>
              <a:rPr lang="de-DE" dirty="0"/>
              <a:t> </a:t>
            </a:r>
            <a:r>
              <a:rPr lang="de-DE" dirty="0" err="1"/>
              <a:t>expand</a:t>
            </a:r>
            <a:r>
              <a:rPr lang="de-DE" dirty="0"/>
              <a:t> </a:t>
            </a:r>
            <a:r>
              <a:rPr lang="de-DE" dirty="0" err="1"/>
              <a:t>over</a:t>
            </a:r>
            <a:r>
              <a:rPr lang="de-DE" dirty="0"/>
              <a:t> </a:t>
            </a:r>
            <a:r>
              <a:rPr lang="de-DE" dirty="0" err="1"/>
              <a:t>two</a:t>
            </a:r>
            <a:r>
              <a:rPr lang="de-DE" dirty="0"/>
              <a:t> </a:t>
            </a:r>
            <a:r>
              <a:rPr lang="de-DE" dirty="0" err="1"/>
              <a:t>lines</a:t>
            </a:r>
            <a:r>
              <a:rPr lang="de-DE" dirty="0"/>
              <a:t>, </a:t>
            </a:r>
            <a:r>
              <a:rPr lang="de-DE" dirty="0" err="1"/>
              <a:t>click</a:t>
            </a:r>
            <a:r>
              <a:rPr lang="de-DE" dirty="0"/>
              <a:t> </a:t>
            </a:r>
            <a:r>
              <a:rPr lang="de-DE" dirty="0" err="1"/>
              <a:t>to</a:t>
            </a:r>
            <a:r>
              <a:rPr lang="de-DE" dirty="0"/>
              <a:t> </a:t>
            </a:r>
            <a:r>
              <a:rPr lang="de-DE" dirty="0" err="1"/>
              <a:t>edit</a:t>
            </a:r>
            <a:endParaRPr lang="de-DE" dirty="0"/>
          </a:p>
        </p:txBody>
      </p:sp>
      <p:sp>
        <p:nvSpPr>
          <p:cNvPr id="7" name="Textplatzhalter 7">
            <a:extLst>
              <a:ext uri="{FF2B5EF4-FFF2-40B4-BE49-F238E27FC236}">
                <a16:creationId xmlns:a16="http://schemas.microsoft.com/office/drawing/2014/main" id="{B3677969-4994-472E-9C37-1D009FED4502}"/>
              </a:ext>
            </a:extLst>
          </p:cNvPr>
          <p:cNvSpPr>
            <a:spLocks noGrp="1"/>
          </p:cNvSpPr>
          <p:nvPr>
            <p:ph type="body" sz="quarter" idx="12" hasCustomPrompt="1"/>
          </p:nvPr>
        </p:nvSpPr>
        <p:spPr>
          <a:xfrm>
            <a:off x="672001" y="1451044"/>
            <a:ext cx="11281639" cy="465789"/>
          </a:xfrm>
          <a:prstGeom prst="rect">
            <a:avLst/>
          </a:prstGeom>
        </p:spPr>
        <p:txBody>
          <a:bodyPr>
            <a:normAutofit/>
          </a:bodyPr>
          <a:lstStyle>
            <a:lvl1pPr marL="0" indent="0">
              <a:lnSpc>
                <a:spcPts val="2600"/>
              </a:lnSpc>
              <a:spcBef>
                <a:spcPts val="0"/>
              </a:spcBef>
              <a:buNone/>
              <a:defRPr sz="2000" b="0" i="0">
                <a:solidFill>
                  <a:srgbClr val="009992"/>
                </a:solidFill>
                <a:latin typeface="Calibri" panose="020F0502020204030204" pitchFamily="34" charset="0"/>
                <a:cs typeface="Calibri" panose="020F0502020204030204" pitchFamily="34" charset="0"/>
              </a:defRPr>
            </a:lvl1pPr>
            <a:lvl2pPr marL="457200" indent="0">
              <a:lnSpc>
                <a:spcPts val="2600"/>
              </a:lnSpc>
              <a:buNone/>
              <a:defRPr/>
            </a:lvl2pPr>
            <a:lvl3pPr marL="914400" indent="0">
              <a:buNone/>
              <a:defRPr/>
            </a:lvl3pPr>
          </a:lstStyle>
          <a:p>
            <a:pPr lvl="0"/>
            <a:r>
              <a:rPr lang="de-DE" dirty="0"/>
              <a:t>Subheadline, </a:t>
            </a:r>
            <a:r>
              <a:rPr lang="de-DE" dirty="0" err="1"/>
              <a:t>click</a:t>
            </a:r>
            <a:r>
              <a:rPr lang="de-DE" dirty="0"/>
              <a:t> </a:t>
            </a:r>
            <a:r>
              <a:rPr lang="de-DE" dirty="0" err="1"/>
              <a:t>to</a:t>
            </a:r>
            <a:r>
              <a:rPr lang="de-DE" dirty="0"/>
              <a:t> </a:t>
            </a:r>
            <a:r>
              <a:rPr lang="de-DE" dirty="0" err="1"/>
              <a:t>edit</a:t>
            </a:r>
            <a:r>
              <a:rPr lang="de-DE" dirty="0"/>
              <a:t>. Change </a:t>
            </a:r>
            <a:r>
              <a:rPr lang="de-DE" dirty="0" err="1"/>
              <a:t>picture</a:t>
            </a:r>
            <a:r>
              <a:rPr lang="de-DE" dirty="0"/>
              <a:t> in View &gt; Slide Master &gt; Slide Master 1</a:t>
            </a:r>
          </a:p>
        </p:txBody>
      </p:sp>
      <p:sp>
        <p:nvSpPr>
          <p:cNvPr id="9" name="Rechteck 1">
            <a:extLst>
              <a:ext uri="{FF2B5EF4-FFF2-40B4-BE49-F238E27FC236}">
                <a16:creationId xmlns:a16="http://schemas.microsoft.com/office/drawing/2014/main" id="{F262D997-C2EB-4727-BCED-56D9698BCB32}"/>
              </a:ext>
            </a:extLst>
          </p:cNvPr>
          <p:cNvSpPr/>
          <p:nvPr userDrawn="1"/>
        </p:nvSpPr>
        <p:spPr>
          <a:xfrm flipH="1">
            <a:off x="480001" y="432000"/>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Tree>
    <p:extLst>
      <p:ext uri="{BB962C8B-B14F-4D97-AF65-F5344CB8AC3E}">
        <p14:creationId xmlns:p14="http://schemas.microsoft.com/office/powerpoint/2010/main" val="465046277"/>
      </p:ext>
    </p:extLst>
  </p:cSld>
  <p:clrMapOvr>
    <a:masterClrMapping/>
  </p:clrMapOvr>
  <p:extLst>
    <p:ext uri="{DCECCB84-F9BA-43D5-87BE-67443E8EF086}">
      <p15:sldGuideLst xmlns:p15="http://schemas.microsoft.com/office/powerpoint/2012/main">
        <p15:guide id="1" orient="horz" pos="300">
          <p15:clr>
            <a:srgbClr val="FBAE40"/>
          </p15:clr>
        </p15:guide>
        <p15:guide id="2" orient="horz" pos="1956">
          <p15:clr>
            <a:srgbClr val="FBAE40"/>
          </p15:clr>
        </p15:guide>
        <p15:guide id="4" pos="3659">
          <p15:clr>
            <a:srgbClr val="A4A3A4"/>
          </p15:clr>
        </p15:guide>
        <p15:guide id="5" orient="horz" pos="1865">
          <p15:clr>
            <a:srgbClr val="A4A3A4"/>
          </p15:clr>
        </p15:guide>
        <p15:guide id="6" orient="horz" pos="391">
          <p15:clr>
            <a:srgbClr val="A4A3A4"/>
          </p15:clr>
        </p15:guide>
        <p15:guide id="7" orient="horz" pos="1003">
          <p15:clr>
            <a:srgbClr val="A4A3A4"/>
          </p15:clr>
        </p15:guide>
        <p15:guide id="8" orient="horz" pos="913">
          <p15:clr>
            <a:srgbClr val="A4A3A4"/>
          </p15:clr>
        </p15:guide>
        <p15:guide id="9" pos="181">
          <p15:clr>
            <a:srgbClr val="A4A3A4"/>
          </p15:clr>
        </p15:guide>
        <p15:guide id="10"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TSO-E cover">
    <p:spTree>
      <p:nvGrpSpPr>
        <p:cNvPr id="1" name=""/>
        <p:cNvGrpSpPr/>
        <p:nvPr/>
      </p:nvGrpSpPr>
      <p:grpSpPr>
        <a:xfrm>
          <a:off x="0" y="0"/>
          <a:ext cx="0" cy="0"/>
          <a:chOff x="0" y="0"/>
          <a:chExt cx="0" cy="0"/>
        </a:xfrm>
      </p:grpSpPr>
      <p:sp>
        <p:nvSpPr>
          <p:cNvPr id="6" name="Titel 3">
            <a:extLst>
              <a:ext uri="{FF2B5EF4-FFF2-40B4-BE49-F238E27FC236}">
                <a16:creationId xmlns:a16="http://schemas.microsoft.com/office/drawing/2014/main" id="{909A6C70-AEE2-4209-B32F-485DE1E4E030}"/>
              </a:ext>
            </a:extLst>
          </p:cNvPr>
          <p:cNvSpPr>
            <a:spLocks noGrp="1"/>
          </p:cNvSpPr>
          <p:nvPr>
            <p:ph type="title" hasCustomPrompt="1"/>
          </p:nvPr>
        </p:nvSpPr>
        <p:spPr>
          <a:xfrm>
            <a:off x="672001" y="440669"/>
            <a:ext cx="11281639" cy="825489"/>
          </a:xfrm>
          <a:prstGeom prst="rect">
            <a:avLst/>
          </a:prstGeom>
        </p:spPr>
        <p:txBody>
          <a:bodyPr anchor="b"/>
          <a:lstStyle>
            <a:lvl1pPr>
              <a:lnSpc>
                <a:spcPts val="3200"/>
              </a:lnSpc>
              <a:defRPr sz="3000" b="1">
                <a:solidFill>
                  <a:srgbClr val="0F218B"/>
                </a:solidFill>
                <a:latin typeface="Calibri" panose="020F0502020204030204" pitchFamily="34" charset="0"/>
                <a:cs typeface="Calibri" panose="020F0502020204030204" pitchFamily="34" charset="0"/>
              </a:defRPr>
            </a:lvl1pPr>
          </a:lstStyle>
          <a:p>
            <a:r>
              <a:rPr lang="de-DE" dirty="0"/>
              <a:t>Title ENTSO-E PowerPoint-</a:t>
            </a:r>
            <a:r>
              <a:rPr lang="de-DE" dirty="0" err="1"/>
              <a:t>Presentation</a:t>
            </a:r>
            <a:br>
              <a:rPr lang="de-DE" dirty="0"/>
            </a:br>
            <a:r>
              <a:rPr lang="de-DE" dirty="0" err="1"/>
              <a:t>may</a:t>
            </a:r>
            <a:r>
              <a:rPr lang="de-DE" dirty="0"/>
              <a:t> </a:t>
            </a:r>
            <a:r>
              <a:rPr lang="de-DE" dirty="0" err="1"/>
              <a:t>expand</a:t>
            </a:r>
            <a:r>
              <a:rPr lang="de-DE" dirty="0"/>
              <a:t> </a:t>
            </a:r>
            <a:r>
              <a:rPr lang="de-DE" dirty="0" err="1"/>
              <a:t>over</a:t>
            </a:r>
            <a:r>
              <a:rPr lang="de-DE" dirty="0"/>
              <a:t> </a:t>
            </a:r>
            <a:r>
              <a:rPr lang="de-DE" dirty="0" err="1"/>
              <a:t>two</a:t>
            </a:r>
            <a:r>
              <a:rPr lang="de-DE" dirty="0"/>
              <a:t> </a:t>
            </a:r>
            <a:r>
              <a:rPr lang="de-DE" dirty="0" err="1"/>
              <a:t>lines</a:t>
            </a:r>
            <a:r>
              <a:rPr lang="de-DE" dirty="0"/>
              <a:t>, </a:t>
            </a:r>
            <a:r>
              <a:rPr lang="de-DE" dirty="0" err="1"/>
              <a:t>click</a:t>
            </a:r>
            <a:r>
              <a:rPr lang="de-DE" dirty="0"/>
              <a:t> </a:t>
            </a:r>
            <a:r>
              <a:rPr lang="de-DE" dirty="0" err="1"/>
              <a:t>to</a:t>
            </a:r>
            <a:r>
              <a:rPr lang="de-DE" dirty="0"/>
              <a:t> </a:t>
            </a:r>
            <a:r>
              <a:rPr lang="de-DE" dirty="0" err="1"/>
              <a:t>edit</a:t>
            </a:r>
            <a:endParaRPr lang="de-DE" dirty="0"/>
          </a:p>
        </p:txBody>
      </p:sp>
      <p:sp>
        <p:nvSpPr>
          <p:cNvPr id="7" name="Textplatzhalter 7">
            <a:extLst>
              <a:ext uri="{FF2B5EF4-FFF2-40B4-BE49-F238E27FC236}">
                <a16:creationId xmlns:a16="http://schemas.microsoft.com/office/drawing/2014/main" id="{B3677969-4994-472E-9C37-1D009FED4502}"/>
              </a:ext>
            </a:extLst>
          </p:cNvPr>
          <p:cNvSpPr>
            <a:spLocks noGrp="1"/>
          </p:cNvSpPr>
          <p:nvPr>
            <p:ph type="body" sz="quarter" idx="12" hasCustomPrompt="1"/>
          </p:nvPr>
        </p:nvSpPr>
        <p:spPr>
          <a:xfrm>
            <a:off x="672001" y="1451044"/>
            <a:ext cx="11281639" cy="465789"/>
          </a:xfrm>
          <a:prstGeom prst="rect">
            <a:avLst/>
          </a:prstGeom>
        </p:spPr>
        <p:txBody>
          <a:bodyPr>
            <a:normAutofit/>
          </a:bodyPr>
          <a:lstStyle>
            <a:lvl1pPr marL="0" indent="0">
              <a:lnSpc>
                <a:spcPts val="2600"/>
              </a:lnSpc>
              <a:spcBef>
                <a:spcPts val="0"/>
              </a:spcBef>
              <a:buNone/>
              <a:defRPr sz="2000" b="0" i="0">
                <a:solidFill>
                  <a:srgbClr val="009992"/>
                </a:solidFill>
                <a:latin typeface="Calibri" panose="020F0502020204030204" pitchFamily="34" charset="0"/>
                <a:cs typeface="Calibri" panose="020F0502020204030204" pitchFamily="34" charset="0"/>
              </a:defRPr>
            </a:lvl1pPr>
            <a:lvl2pPr marL="457200" indent="0">
              <a:lnSpc>
                <a:spcPts val="2600"/>
              </a:lnSpc>
              <a:buNone/>
              <a:defRPr/>
            </a:lvl2pPr>
            <a:lvl3pPr marL="914400" indent="0">
              <a:buNone/>
              <a:defRPr/>
            </a:lvl3pPr>
          </a:lstStyle>
          <a:p>
            <a:pPr lvl="0"/>
            <a:r>
              <a:rPr lang="de-DE" dirty="0"/>
              <a:t>Subheadline, </a:t>
            </a:r>
            <a:r>
              <a:rPr lang="de-DE" dirty="0" err="1"/>
              <a:t>click</a:t>
            </a:r>
            <a:r>
              <a:rPr lang="de-DE" dirty="0"/>
              <a:t> </a:t>
            </a:r>
            <a:r>
              <a:rPr lang="de-DE" dirty="0" err="1"/>
              <a:t>to</a:t>
            </a:r>
            <a:r>
              <a:rPr lang="de-DE" dirty="0"/>
              <a:t> </a:t>
            </a:r>
            <a:r>
              <a:rPr lang="de-DE" dirty="0" err="1"/>
              <a:t>edit</a:t>
            </a:r>
            <a:r>
              <a:rPr lang="de-DE" dirty="0"/>
              <a:t>. Change </a:t>
            </a:r>
            <a:r>
              <a:rPr lang="de-DE" dirty="0" err="1"/>
              <a:t>picture</a:t>
            </a:r>
            <a:r>
              <a:rPr lang="de-DE" dirty="0"/>
              <a:t> in View &gt; Slide Master &gt; Slide Master 1</a:t>
            </a:r>
          </a:p>
        </p:txBody>
      </p:sp>
      <p:sp>
        <p:nvSpPr>
          <p:cNvPr id="9" name="Rechteck 1">
            <a:extLst>
              <a:ext uri="{FF2B5EF4-FFF2-40B4-BE49-F238E27FC236}">
                <a16:creationId xmlns:a16="http://schemas.microsoft.com/office/drawing/2014/main" id="{F262D997-C2EB-4727-BCED-56D9698BCB32}"/>
              </a:ext>
            </a:extLst>
          </p:cNvPr>
          <p:cNvSpPr/>
          <p:nvPr userDrawn="1"/>
        </p:nvSpPr>
        <p:spPr>
          <a:xfrm flipH="1">
            <a:off x="480001" y="432000"/>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Tree>
    <p:extLst>
      <p:ext uri="{BB962C8B-B14F-4D97-AF65-F5344CB8AC3E}">
        <p14:creationId xmlns:p14="http://schemas.microsoft.com/office/powerpoint/2010/main" val="2754383637"/>
      </p:ext>
    </p:extLst>
  </p:cSld>
  <p:clrMapOvr>
    <a:masterClrMapping/>
  </p:clrMapOvr>
  <p:extLst>
    <p:ext uri="{DCECCB84-F9BA-43D5-87BE-67443E8EF086}">
      <p15:sldGuideLst xmlns:p15="http://schemas.microsoft.com/office/powerpoint/2012/main">
        <p15:guide id="1" orient="horz" pos="300">
          <p15:clr>
            <a:srgbClr val="FBAE40"/>
          </p15:clr>
        </p15:guide>
        <p15:guide id="2" orient="horz" pos="1956">
          <p15:clr>
            <a:srgbClr val="FBAE40"/>
          </p15:clr>
        </p15:guide>
        <p15:guide id="4" pos="3659">
          <p15:clr>
            <a:srgbClr val="A4A3A4"/>
          </p15:clr>
        </p15:guide>
        <p15:guide id="5" orient="horz" pos="1865">
          <p15:clr>
            <a:srgbClr val="A4A3A4"/>
          </p15:clr>
        </p15:guide>
        <p15:guide id="6" orient="horz" pos="391">
          <p15:clr>
            <a:srgbClr val="A4A3A4"/>
          </p15:clr>
        </p15:guide>
        <p15:guide id="7" orient="horz" pos="1003">
          <p15:clr>
            <a:srgbClr val="A4A3A4"/>
          </p15:clr>
        </p15:guide>
        <p15:guide id="8" orient="horz" pos="913">
          <p15:clr>
            <a:srgbClr val="A4A3A4"/>
          </p15:clr>
        </p15:guide>
        <p15:guide id="9" pos="181">
          <p15:clr>
            <a:srgbClr val="A4A3A4"/>
          </p15:clr>
        </p15:guide>
        <p15:guide id="10" pos="3840">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10.xml"/><Relationship Id="rId1" Type="http://schemas.openxmlformats.org/officeDocument/2006/relationships/slideLayout" Target="../slideLayouts/slideLayout9.xml"/><Relationship Id="rId4" Type="http://schemas.openxmlformats.org/officeDocument/2006/relationships/image" Target="../media/image11.jpg"/></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11.xml"/><Relationship Id="rId1" Type="http://schemas.openxmlformats.org/officeDocument/2006/relationships/slideLayout" Target="../slideLayouts/slideLayout10.xml"/><Relationship Id="rId4" Type="http://schemas.openxmlformats.org/officeDocument/2006/relationships/image" Target="../media/image12.jp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slideLayout" Target="../slideLayouts/slideLayout2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image" Target="../media/image13.png"/><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19" Type="http://schemas.openxmlformats.org/officeDocument/2006/relationships/theme" Target="../theme/theme12.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theme" Target="../theme/theme13.xml"/><Relationship Id="rId1" Type="http://schemas.openxmlformats.org/officeDocument/2006/relationships/slideLayout" Target="../slideLayouts/slideLayout29.xml"/></Relationships>
</file>

<file path=ppt/slideMasters/_rels/slideMaster14.xml.rels><?xml version="1.0" encoding="UTF-8" standalone="yes"?>
<Relationships xmlns="http://schemas.openxmlformats.org/package/2006/relationships"><Relationship Id="rId3" Type="http://schemas.openxmlformats.org/officeDocument/2006/relationships/theme" Target="../theme/theme14.xml"/><Relationship Id="rId2" Type="http://schemas.openxmlformats.org/officeDocument/2006/relationships/slideLayout" Target="../slideLayouts/slideLayout31.xml"/><Relationship Id="rId1"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1.xml"/><Relationship Id="rId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2.xml"/><Relationship Id="rId4" Type="http://schemas.openxmlformats.org/officeDocument/2006/relationships/image" Target="../media/image4.jp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4.xml"/><Relationship Id="rId1" Type="http://schemas.openxmlformats.org/officeDocument/2006/relationships/slideLayout" Target="../slideLayouts/slideLayout3.xml"/><Relationship Id="rId4" Type="http://schemas.openxmlformats.org/officeDocument/2006/relationships/image" Target="../media/image5.jp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5.xml"/><Relationship Id="rId1" Type="http://schemas.openxmlformats.org/officeDocument/2006/relationships/slideLayout" Target="../slideLayouts/slideLayout4.xml"/><Relationship Id="rId4" Type="http://schemas.openxmlformats.org/officeDocument/2006/relationships/image" Target="../media/image6.jp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6.xml"/><Relationship Id="rId1" Type="http://schemas.openxmlformats.org/officeDocument/2006/relationships/slideLayout" Target="../slideLayouts/slideLayout5.xml"/><Relationship Id="rId4" Type="http://schemas.openxmlformats.org/officeDocument/2006/relationships/image" Target="../media/image7.jp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7.xml"/><Relationship Id="rId1" Type="http://schemas.openxmlformats.org/officeDocument/2006/relationships/slideLayout" Target="../slideLayouts/slideLayout6.xml"/><Relationship Id="rId4" Type="http://schemas.openxmlformats.org/officeDocument/2006/relationships/image" Target="../media/image8.jp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8.xml"/><Relationship Id="rId1" Type="http://schemas.openxmlformats.org/officeDocument/2006/relationships/slideLayout" Target="../slideLayouts/slideLayout7.xml"/><Relationship Id="rId4" Type="http://schemas.openxmlformats.org/officeDocument/2006/relationships/image" Target="../media/image9.jp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9.xml"/><Relationship Id="rId1" Type="http://schemas.openxmlformats.org/officeDocument/2006/relationships/slideLayout" Target="../slideLayouts/slideLayout8.xml"/><Relationship Id="rId4" Type="http://schemas.openxmlformats.org/officeDocument/2006/relationships/image" Target="../media/image10.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E26410D8-4A3A-45E2-81A1-C9D4C6C6621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897512" y="5733256"/>
            <a:ext cx="2027401" cy="766079"/>
          </a:xfrm>
          <a:prstGeom prst="rect">
            <a:avLst/>
          </a:prstGeom>
        </p:spPr>
      </p:pic>
      <p:sp>
        <p:nvSpPr>
          <p:cNvPr id="6" name="Rechteck 1">
            <a:extLst>
              <a:ext uri="{FF2B5EF4-FFF2-40B4-BE49-F238E27FC236}">
                <a16:creationId xmlns:a16="http://schemas.microsoft.com/office/drawing/2014/main" id="{B1DC2692-8335-D24A-B809-8AFF2AA6C00A}"/>
              </a:ext>
            </a:extLst>
          </p:cNvPr>
          <p:cNvSpPr/>
          <p:nvPr userDrawn="1"/>
        </p:nvSpPr>
        <p:spPr>
          <a:xfrm flipH="1">
            <a:off x="272877" y="332736"/>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solidFill>
                <a:schemeClr val="accent2"/>
              </a:solidFill>
            </a:endParaRPr>
          </a:p>
        </p:txBody>
      </p:sp>
      <p:sp>
        <p:nvSpPr>
          <p:cNvPr id="8" name="Titel 5">
            <a:extLst>
              <a:ext uri="{FF2B5EF4-FFF2-40B4-BE49-F238E27FC236}">
                <a16:creationId xmlns:a16="http://schemas.microsoft.com/office/drawing/2014/main" id="{9837CEFA-6A29-8644-BF25-17F468FC7D89}"/>
              </a:ext>
            </a:extLst>
          </p:cNvPr>
          <p:cNvSpPr txBox="1">
            <a:spLocks/>
          </p:cNvSpPr>
          <p:nvPr userDrawn="1"/>
        </p:nvSpPr>
        <p:spPr>
          <a:xfrm>
            <a:off x="382588" y="552253"/>
            <a:ext cx="11617788" cy="356467"/>
          </a:xfrm>
          <a:prstGeom prst="rect">
            <a:avLst/>
          </a:prstGeom>
          <a:ln>
            <a:noFill/>
          </a:ln>
        </p:spPr>
        <p:txBody>
          <a:bodyPr anchor="ctr"/>
          <a:lstStyle>
            <a:lvl1pPr algn="l" defTabSz="914400" rtl="0" eaLnBrk="1" latinLnBrk="0" hangingPunct="1">
              <a:lnSpc>
                <a:spcPts val="3200"/>
              </a:lnSpc>
              <a:spcBef>
                <a:spcPct val="0"/>
              </a:spcBef>
              <a:buNone/>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GB" dirty="0"/>
              <a:t>Headline 1</a:t>
            </a:r>
          </a:p>
        </p:txBody>
      </p:sp>
      <p:sp>
        <p:nvSpPr>
          <p:cNvPr id="10" name="Textplatzhalter 11">
            <a:extLst>
              <a:ext uri="{FF2B5EF4-FFF2-40B4-BE49-F238E27FC236}">
                <a16:creationId xmlns:a16="http://schemas.microsoft.com/office/drawing/2014/main" id="{B6DE3D23-75DD-B34A-BC23-521881FEF795}"/>
              </a:ext>
            </a:extLst>
          </p:cNvPr>
          <p:cNvSpPr txBox="1">
            <a:spLocks/>
          </p:cNvSpPr>
          <p:nvPr userDrawn="1"/>
        </p:nvSpPr>
        <p:spPr>
          <a:xfrm>
            <a:off x="382588" y="1029277"/>
            <a:ext cx="11617788" cy="442428"/>
          </a:xfrm>
          <a:prstGeom prst="rect">
            <a:avLst/>
          </a:prstGeom>
          <a:ln>
            <a:noFill/>
          </a:ln>
        </p:spPr>
        <p:txBody>
          <a:bodyPr anchor="ctr">
            <a:normAutofit/>
          </a:bodyPr>
          <a:lstStyle>
            <a:lvl1pPr marL="0" indent="0" algn="l" defTabSz="914400" rtl="0" eaLnBrk="1" latinLnBrk="0" hangingPunct="1">
              <a:lnSpc>
                <a:spcPts val="2600"/>
              </a:lnSpc>
              <a:spcBef>
                <a:spcPts val="0"/>
              </a:spcBef>
              <a:buFont typeface="Arial" panose="020B0604020202020204" pitchFamily="34" charset="0"/>
              <a:buNone/>
              <a:defRPr sz="2000" b="1" kern="1200">
                <a:solidFill>
                  <a:srgbClr val="00947F"/>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b="0" dirty="0"/>
              <a:t>Click </a:t>
            </a:r>
            <a:r>
              <a:rPr lang="de-DE" b="0" dirty="0" err="1"/>
              <a:t>here</a:t>
            </a:r>
            <a:r>
              <a:rPr lang="de-DE" b="0" dirty="0"/>
              <a:t> </a:t>
            </a:r>
            <a:r>
              <a:rPr lang="de-DE" b="0" dirty="0" err="1"/>
              <a:t>to</a:t>
            </a:r>
            <a:r>
              <a:rPr lang="de-DE" b="0" dirty="0"/>
              <a:t> </a:t>
            </a:r>
            <a:r>
              <a:rPr lang="de-DE" b="0" dirty="0" err="1"/>
              <a:t>edit</a:t>
            </a:r>
            <a:r>
              <a:rPr lang="de-DE" b="0" dirty="0"/>
              <a:t> Headline 2 </a:t>
            </a:r>
          </a:p>
        </p:txBody>
      </p:sp>
      <p:sp>
        <p:nvSpPr>
          <p:cNvPr id="14" name="Textplatzhalter 3">
            <a:extLst>
              <a:ext uri="{FF2B5EF4-FFF2-40B4-BE49-F238E27FC236}">
                <a16:creationId xmlns:a16="http://schemas.microsoft.com/office/drawing/2014/main" id="{C93A88BC-3900-8843-AEB8-1FDE22C70AB4}"/>
              </a:ext>
            </a:extLst>
          </p:cNvPr>
          <p:cNvSpPr txBox="1">
            <a:spLocks/>
          </p:cNvSpPr>
          <p:nvPr userDrawn="1"/>
        </p:nvSpPr>
        <p:spPr>
          <a:xfrm>
            <a:off x="384111" y="1471705"/>
            <a:ext cx="11616265" cy="367709"/>
          </a:xfrm>
          <a:prstGeom prst="rect">
            <a:avLst/>
          </a:prstGeom>
        </p:spPr>
        <p:txBody>
          <a:bodyPr>
            <a:noAutofit/>
          </a:bodyPr>
          <a:lstStyle>
            <a:lvl1pPr marL="0" indent="0" algn="l" defTabSz="914400" rtl="0" eaLnBrk="1" latinLnBrk="0" hangingPunct="1">
              <a:lnSpc>
                <a:spcPts val="2600"/>
              </a:lnSpc>
              <a:spcBef>
                <a:spcPts val="1000"/>
              </a:spcBef>
              <a:buFont typeface="Arial" panose="020B0604020202020204" pitchFamily="34" charset="0"/>
              <a:buNone/>
              <a:defRPr sz="1800" b="1" kern="1200">
                <a:solidFill>
                  <a:srgbClr val="0F218B"/>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1800" dirty="0"/>
              <a:t>Headline 3</a:t>
            </a:r>
          </a:p>
        </p:txBody>
      </p:sp>
    </p:spTree>
    <p:extLst>
      <p:ext uri="{BB962C8B-B14F-4D97-AF65-F5344CB8AC3E}">
        <p14:creationId xmlns:p14="http://schemas.microsoft.com/office/powerpoint/2010/main" val="1649993724"/>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ts val="2600"/>
        </a:lnSpc>
        <a:spcBef>
          <a:spcPts val="1000"/>
        </a:spcBef>
        <a:buFont typeface="Arial" panose="020B0604020202020204" pitchFamily="34" charset="0"/>
        <a:buNone/>
        <a:defRPr sz="3000" b="1" kern="1200">
          <a:solidFill>
            <a:srgbClr val="0D218B"/>
          </a:solidFill>
          <a:latin typeface="+mn-lt"/>
          <a:ea typeface="+mn-ea"/>
          <a:cs typeface="+mn-cs"/>
        </a:defRPr>
      </a:lvl1pPr>
      <a:lvl2pPr marL="6858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63">
          <p15:clr>
            <a:srgbClr val="F26B43"/>
          </p15:clr>
        </p15:guide>
        <p15:guide id="2" pos="241">
          <p15:clr>
            <a:srgbClr val="F26B43"/>
          </p15:clr>
        </p15:guide>
        <p15:guide id="3" orient="horz" pos="2999">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platzhalter 2"/>
          <p:cNvSpPr>
            <a:spLocks noGrp="1"/>
          </p:cNvSpPr>
          <p:nvPr>
            <p:ph type="body" idx="1"/>
          </p:nvPr>
        </p:nvSpPr>
        <p:spPr>
          <a:xfrm>
            <a:off x="480000" y="970654"/>
            <a:ext cx="10154344" cy="586139"/>
          </a:xfrm>
          <a:prstGeom prst="rect">
            <a:avLst/>
          </a:prstGeom>
        </p:spPr>
        <p:txBody>
          <a:bodyPr vert="horz" lIns="91440" tIns="45720" rIns="91440" bIns="45720" rtlCol="0">
            <a:normAutofit/>
          </a:bodyPr>
          <a:lstStyle/>
          <a:p>
            <a:pPr lvl="0"/>
            <a:r>
              <a:rPr lang="de-DE" dirty="0"/>
              <a:t>Change </a:t>
            </a:r>
            <a:r>
              <a:rPr lang="de-DE" dirty="0" err="1"/>
              <a:t>cover</a:t>
            </a:r>
            <a:r>
              <a:rPr lang="de-DE" dirty="0"/>
              <a:t> </a:t>
            </a:r>
            <a:r>
              <a:rPr lang="de-DE" dirty="0" err="1"/>
              <a:t>picture</a:t>
            </a:r>
            <a:r>
              <a:rPr lang="de-DE" dirty="0"/>
              <a:t> </a:t>
            </a:r>
            <a:r>
              <a:rPr lang="de-DE" dirty="0" err="1"/>
              <a:t>here</a:t>
            </a:r>
            <a:endParaRPr lang="de-DE" dirty="0"/>
          </a:p>
        </p:txBody>
      </p:sp>
      <p:pic>
        <p:nvPicPr>
          <p:cNvPr id="5" name="Grafik 4">
            <a:extLst>
              <a:ext uri="{FF2B5EF4-FFF2-40B4-BE49-F238E27FC236}">
                <a16:creationId xmlns:a16="http://schemas.microsoft.com/office/drawing/2014/main" id="{E26410D8-4A3A-45E2-81A1-C9D4C6C6621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516380" y="5805264"/>
            <a:ext cx="2408534" cy="910095"/>
          </a:xfrm>
          <a:prstGeom prst="rect">
            <a:avLst/>
          </a:prstGeom>
        </p:spPr>
      </p:pic>
      <p:sp>
        <p:nvSpPr>
          <p:cNvPr id="7" name="Rechteck 6">
            <a:extLst>
              <a:ext uri="{FF2B5EF4-FFF2-40B4-BE49-F238E27FC236}">
                <a16:creationId xmlns:a16="http://schemas.microsoft.com/office/drawing/2014/main" id="{1CFF8BA4-9DA2-4974-94C2-B3C3C21E4193}"/>
              </a:ext>
            </a:extLst>
          </p:cNvPr>
          <p:cNvSpPr/>
          <p:nvPr userDrawn="1"/>
        </p:nvSpPr>
        <p:spPr>
          <a:xfrm flipH="1">
            <a:off x="-1" y="1944000"/>
            <a:ext cx="480000" cy="3600000"/>
          </a:xfrm>
          <a:prstGeom prst="rect">
            <a:avLst/>
          </a:prstGeom>
          <a:gradFill>
            <a:gsLst>
              <a:gs pos="0">
                <a:schemeClr val="tx1">
                  <a:lumMod val="10000"/>
                  <a:lumOff val="90000"/>
                </a:schemeClr>
              </a:gs>
              <a:gs pos="100000">
                <a:schemeClr val="bg2">
                  <a:lumMod val="9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pic>
        <p:nvPicPr>
          <p:cNvPr id="8" name="Grafik 2">
            <a:extLst>
              <a:ext uri="{FF2B5EF4-FFF2-40B4-BE49-F238E27FC236}">
                <a16:creationId xmlns:a16="http://schemas.microsoft.com/office/drawing/2014/main" id="{2B3803D2-BD86-4ABB-8BDF-1BC5164EA28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21179" b="24177"/>
          <a:stretch/>
        </p:blipFill>
        <p:spPr>
          <a:xfrm>
            <a:off x="479998" y="1944000"/>
            <a:ext cx="11712001" cy="3600000"/>
          </a:xfrm>
          <a:prstGeom prst="rect">
            <a:avLst/>
          </a:prstGeom>
        </p:spPr>
      </p:pic>
    </p:spTree>
    <p:extLst>
      <p:ext uri="{BB962C8B-B14F-4D97-AF65-F5344CB8AC3E}">
        <p14:creationId xmlns:p14="http://schemas.microsoft.com/office/powerpoint/2010/main" val="1798043921"/>
      </p:ext>
    </p:extLst>
  </p:cSld>
  <p:clrMap bg1="lt1" tx1="dk1" bg2="lt2" tx2="dk2" accent1="accent1" accent2="accent2" accent3="accent3" accent4="accent4" accent5="accent5" accent6="accent6" hlink="hlink" folHlink="folHlink"/>
  <p:sldLayoutIdLst>
    <p:sldLayoutId id="214748382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ts val="2600"/>
        </a:lnSpc>
        <a:spcBef>
          <a:spcPts val="1000"/>
        </a:spcBef>
        <a:buFont typeface="Arial" panose="020B0604020202020204" pitchFamily="34" charset="0"/>
        <a:buNone/>
        <a:defRPr sz="2400" kern="1200">
          <a:solidFill>
            <a:srgbClr val="0F218B"/>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63">
          <p15:clr>
            <a:srgbClr val="F26B43"/>
          </p15:clr>
        </p15:guide>
        <p15:guide id="2" pos="241">
          <p15:clr>
            <a:srgbClr val="F26B43"/>
          </p15:clr>
        </p15:guide>
        <p15:guide id="3" orient="horz" pos="2999">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platzhalter 2"/>
          <p:cNvSpPr>
            <a:spLocks noGrp="1"/>
          </p:cNvSpPr>
          <p:nvPr>
            <p:ph type="body" idx="1"/>
          </p:nvPr>
        </p:nvSpPr>
        <p:spPr>
          <a:xfrm>
            <a:off x="480000" y="970654"/>
            <a:ext cx="10154344" cy="586139"/>
          </a:xfrm>
          <a:prstGeom prst="rect">
            <a:avLst/>
          </a:prstGeom>
        </p:spPr>
        <p:txBody>
          <a:bodyPr vert="horz" lIns="91440" tIns="45720" rIns="91440" bIns="45720" rtlCol="0">
            <a:normAutofit/>
          </a:bodyPr>
          <a:lstStyle/>
          <a:p>
            <a:pPr lvl="0"/>
            <a:r>
              <a:rPr lang="de-DE" dirty="0"/>
              <a:t>Change </a:t>
            </a:r>
            <a:r>
              <a:rPr lang="de-DE" dirty="0" err="1"/>
              <a:t>cover</a:t>
            </a:r>
            <a:r>
              <a:rPr lang="de-DE" dirty="0"/>
              <a:t> </a:t>
            </a:r>
            <a:r>
              <a:rPr lang="de-DE" dirty="0" err="1"/>
              <a:t>picture</a:t>
            </a:r>
            <a:r>
              <a:rPr lang="de-DE" dirty="0"/>
              <a:t> </a:t>
            </a:r>
            <a:r>
              <a:rPr lang="de-DE" dirty="0" err="1"/>
              <a:t>here</a:t>
            </a:r>
            <a:endParaRPr lang="de-DE" dirty="0"/>
          </a:p>
        </p:txBody>
      </p:sp>
      <p:pic>
        <p:nvPicPr>
          <p:cNvPr id="5" name="Grafik 4">
            <a:extLst>
              <a:ext uri="{FF2B5EF4-FFF2-40B4-BE49-F238E27FC236}">
                <a16:creationId xmlns:a16="http://schemas.microsoft.com/office/drawing/2014/main" id="{E26410D8-4A3A-45E2-81A1-C9D4C6C6621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516380" y="5805264"/>
            <a:ext cx="2408534" cy="910095"/>
          </a:xfrm>
          <a:prstGeom prst="rect">
            <a:avLst/>
          </a:prstGeom>
        </p:spPr>
      </p:pic>
      <p:sp>
        <p:nvSpPr>
          <p:cNvPr id="7" name="Rechteck 6">
            <a:extLst>
              <a:ext uri="{FF2B5EF4-FFF2-40B4-BE49-F238E27FC236}">
                <a16:creationId xmlns:a16="http://schemas.microsoft.com/office/drawing/2014/main" id="{1CFF8BA4-9DA2-4974-94C2-B3C3C21E4193}"/>
              </a:ext>
            </a:extLst>
          </p:cNvPr>
          <p:cNvSpPr/>
          <p:nvPr userDrawn="1"/>
        </p:nvSpPr>
        <p:spPr>
          <a:xfrm flipH="1">
            <a:off x="-1" y="1944000"/>
            <a:ext cx="480000" cy="3600000"/>
          </a:xfrm>
          <a:prstGeom prst="rect">
            <a:avLst/>
          </a:prstGeom>
          <a:gradFill>
            <a:gsLst>
              <a:gs pos="0">
                <a:schemeClr val="tx1">
                  <a:lumMod val="10000"/>
                  <a:lumOff val="90000"/>
                </a:schemeClr>
              </a:gs>
              <a:gs pos="100000">
                <a:schemeClr val="bg2">
                  <a:lumMod val="9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pic>
        <p:nvPicPr>
          <p:cNvPr id="8" name="Grafik 2">
            <a:extLst>
              <a:ext uri="{FF2B5EF4-FFF2-40B4-BE49-F238E27FC236}">
                <a16:creationId xmlns:a16="http://schemas.microsoft.com/office/drawing/2014/main" id="{2B3803D2-BD86-4ABB-8BDF-1BC5164EA28B}"/>
              </a:ext>
            </a:extLst>
          </p:cNvPr>
          <p:cNvPicPr>
            <a:picLocks noChangeAspect="1"/>
          </p:cNvPicPr>
          <p:nvPr userDrawn="1"/>
        </p:nvPicPr>
        <p:blipFill>
          <a:blip r:embed="rId4">
            <a:extLst>
              <a:ext uri="{28A0092B-C50C-407E-A947-70E740481C1C}">
                <a14:useLocalDpi xmlns:a14="http://schemas.microsoft.com/office/drawing/2010/main" val="0"/>
              </a:ext>
            </a:extLst>
          </a:blip>
          <a:srcRect t="22678" b="22678"/>
          <a:stretch/>
        </p:blipFill>
        <p:spPr>
          <a:xfrm>
            <a:off x="479998" y="1944000"/>
            <a:ext cx="11712001" cy="3600000"/>
          </a:xfrm>
          <a:prstGeom prst="rect">
            <a:avLst/>
          </a:prstGeom>
        </p:spPr>
      </p:pic>
    </p:spTree>
    <p:extLst>
      <p:ext uri="{BB962C8B-B14F-4D97-AF65-F5344CB8AC3E}">
        <p14:creationId xmlns:p14="http://schemas.microsoft.com/office/powerpoint/2010/main" val="326127573"/>
      </p:ext>
    </p:extLst>
  </p:cSld>
  <p:clrMap bg1="lt1" tx1="dk1" bg2="lt2" tx2="dk2" accent1="accent1" accent2="accent2" accent3="accent3" accent4="accent4" accent5="accent5" accent6="accent6" hlink="hlink" folHlink="folHlink"/>
  <p:sldLayoutIdLst>
    <p:sldLayoutId id="214748382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ts val="2600"/>
        </a:lnSpc>
        <a:spcBef>
          <a:spcPts val="1000"/>
        </a:spcBef>
        <a:buFont typeface="Arial" panose="020B0604020202020204" pitchFamily="34" charset="0"/>
        <a:buNone/>
        <a:defRPr sz="2400" kern="1200">
          <a:solidFill>
            <a:srgbClr val="0F218B"/>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63">
          <p15:clr>
            <a:srgbClr val="F26B43"/>
          </p15:clr>
        </p15:guide>
        <p15:guide id="2" pos="241">
          <p15:clr>
            <a:srgbClr val="F26B43"/>
          </p15:clr>
        </p15:guide>
        <p15:guide id="3" orient="horz" pos="2999">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4" name="Textplatzhalter 2"/>
          <p:cNvSpPr>
            <a:spLocks noGrp="1"/>
          </p:cNvSpPr>
          <p:nvPr>
            <p:ph type="body" idx="1"/>
          </p:nvPr>
        </p:nvSpPr>
        <p:spPr>
          <a:xfrm>
            <a:off x="263352" y="1206960"/>
            <a:ext cx="11616780" cy="3311326"/>
          </a:xfrm>
          <a:prstGeom prst="rect">
            <a:avLst/>
          </a:prstGeom>
          <a:ln>
            <a:noFill/>
          </a:ln>
        </p:spPr>
        <p:txBody>
          <a:bodyPr vert="horz" lIns="91440" tIns="45720" rIns="91440" bIns="45720" rtlCol="0">
            <a:normAutofit/>
          </a:bodyPr>
          <a:lstStyle/>
          <a:p>
            <a:pPr lvl="0"/>
            <a:r>
              <a:rPr lang="de-DE" dirty="0"/>
              <a:t>Edit </a:t>
            </a:r>
            <a:r>
              <a:rPr lang="de-DE" dirty="0" err="1"/>
              <a:t>the</a:t>
            </a:r>
            <a:r>
              <a:rPr lang="de-DE" dirty="0"/>
              <a:t> </a:t>
            </a:r>
            <a:r>
              <a:rPr lang="de-DE" dirty="0" err="1"/>
              <a:t>text</a:t>
            </a:r>
            <a:r>
              <a:rPr lang="de-DE" dirty="0"/>
              <a:t> </a:t>
            </a:r>
            <a:r>
              <a:rPr lang="de-DE" dirty="0" err="1"/>
              <a:t>here</a:t>
            </a:r>
            <a:r>
              <a:rPr lang="de-DE" dirty="0"/>
              <a:t>; First </a:t>
            </a:r>
            <a:r>
              <a:rPr lang="de-DE" dirty="0" err="1"/>
              <a:t>level</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de-DE" dirty="0"/>
          </a:p>
        </p:txBody>
      </p:sp>
      <p:sp>
        <p:nvSpPr>
          <p:cNvPr id="8" name="Datumsplatzhalter 4"/>
          <p:cNvSpPr txBox="1">
            <a:spLocks/>
          </p:cNvSpPr>
          <p:nvPr userDrawn="1"/>
        </p:nvSpPr>
        <p:spPr>
          <a:xfrm>
            <a:off x="6168008" y="6237313"/>
            <a:ext cx="5832649" cy="365125"/>
          </a:xfrm>
          <a:prstGeom prst="rect">
            <a:avLst/>
          </a:prstGeom>
        </p:spPr>
        <p:txBody>
          <a:bodyPr vert="horz" lIns="91440" tIns="45720" rIns="91440" bIns="45720" rtlCol="0" anchor="ctr"/>
          <a:lstStyle>
            <a:defPPr>
              <a:defRPr lang="en-US"/>
            </a:defPPr>
            <a:lvl1pPr marL="0" indent="0" algn="l" defTabSz="685783" rtl="0" eaLnBrk="1" latinLnBrk="0" hangingPunct="1">
              <a:lnSpc>
                <a:spcPts val="900"/>
              </a:lnSpc>
              <a:spcBef>
                <a:spcPts val="0"/>
              </a:spcBef>
              <a:buFont typeface="Arial"/>
              <a:buNone/>
              <a:defRPr lang="pt-BR" sz="900" b="0" i="0" kern="1200" smtClean="0">
                <a:solidFill>
                  <a:srgbClr val="005B9C"/>
                </a:solidFill>
                <a:effectLst/>
                <a:latin typeface="+mn-lt"/>
                <a:ea typeface="Microsoft YaHei" pitchFamily="34" charset="-122"/>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de-DE" sz="900" dirty="0">
                <a:solidFill>
                  <a:schemeClr val="accent1"/>
                </a:solidFill>
              </a:rPr>
              <a:t> </a:t>
            </a:r>
            <a:fld id="{9D8EEF28-5ABD-4429-9AD9-DE956F602A14}" type="slidenum">
              <a:rPr lang="de-DE" sz="900" smtClean="0">
                <a:solidFill>
                  <a:schemeClr val="tx1">
                    <a:lumMod val="50000"/>
                  </a:schemeClr>
                </a:solidFill>
              </a:rPr>
              <a:pPr algn="r"/>
              <a:t>‹#›</a:t>
            </a:fld>
            <a:endParaRPr lang="de-DE" sz="900" dirty="0">
              <a:solidFill>
                <a:schemeClr val="tx1">
                  <a:lumMod val="50000"/>
                </a:schemeClr>
              </a:solidFill>
            </a:endParaRPr>
          </a:p>
        </p:txBody>
      </p:sp>
      <p:pic>
        <p:nvPicPr>
          <p:cNvPr id="5" name="Picture 4">
            <a:extLst>
              <a:ext uri="{FF2B5EF4-FFF2-40B4-BE49-F238E27FC236}">
                <a16:creationId xmlns:a16="http://schemas.microsoft.com/office/drawing/2014/main" id="{38D89FAA-E980-408C-B430-CBF368494B7B}"/>
              </a:ext>
            </a:extLst>
          </p:cNvPr>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10776520" y="6314495"/>
            <a:ext cx="778960" cy="210759"/>
          </a:xfrm>
          <a:prstGeom prst="rect">
            <a:avLst/>
          </a:prstGeom>
        </p:spPr>
      </p:pic>
    </p:spTree>
    <p:extLst>
      <p:ext uri="{BB962C8B-B14F-4D97-AF65-F5344CB8AC3E}">
        <p14:creationId xmlns:p14="http://schemas.microsoft.com/office/powerpoint/2010/main" val="159032727"/>
      </p:ext>
    </p:extLst>
  </p:cSld>
  <p:clrMap bg1="lt1" tx1="dk1" bg2="lt2" tx2="dk2" accent1="accent1" accent2="accent2" accent3="accent3" accent4="accent4" accent5="accent5" accent6="accent6" hlink="hlink" folHlink="folHlink"/>
  <p:sldLayoutIdLst>
    <p:sldLayoutId id="2147483730" r:id="rId1"/>
    <p:sldLayoutId id="2147483776" r:id="rId2"/>
    <p:sldLayoutId id="2147483731" r:id="rId3"/>
    <p:sldLayoutId id="2147483732" r:id="rId4"/>
    <p:sldLayoutId id="2147483733" r:id="rId5"/>
    <p:sldLayoutId id="2147483742" r:id="rId6"/>
    <p:sldLayoutId id="2147483801" r:id="rId7"/>
    <p:sldLayoutId id="2147483802" r:id="rId8"/>
    <p:sldLayoutId id="2147483803" r:id="rId9"/>
    <p:sldLayoutId id="2147483804" r:id="rId10"/>
    <p:sldLayoutId id="2147483805" r:id="rId11"/>
    <p:sldLayoutId id="2147483806" r:id="rId12"/>
    <p:sldLayoutId id="2147483807" r:id="rId13"/>
    <p:sldLayoutId id="2147483808" r:id="rId14"/>
    <p:sldLayoutId id="2147483736" r:id="rId15"/>
    <p:sldLayoutId id="2147483780" r:id="rId16"/>
    <p:sldLayoutId id="2147483771" r:id="rId17"/>
    <p:sldLayoutId id="2147483775" r:id="rId18"/>
  </p:sldLayoutIdLst>
  <p:txStyles>
    <p:titleStyle>
      <a:lvl1pPr algn="l" defTabSz="914400" rtl="0" eaLnBrk="1" latinLnBrk="0" hangingPunct="1">
        <a:lnSpc>
          <a:spcPct val="90000"/>
        </a:lnSpc>
        <a:spcBef>
          <a:spcPct val="0"/>
        </a:spcBef>
        <a:buNone/>
        <a:defRPr lang="de-DE" sz="3000" kern="1200" dirty="0">
          <a:solidFill>
            <a:srgbClr val="005CA9"/>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41">
          <p15:clr>
            <a:srgbClr val="F26B43"/>
          </p15:clr>
        </p15:guide>
        <p15:guide id="2" pos="7439">
          <p15:clr>
            <a:srgbClr val="F26B43"/>
          </p15:clr>
        </p15:guide>
        <p15:guide id="6" orient="horz" pos="4133">
          <p15:clr>
            <a:srgbClr val="F26B43"/>
          </p15:clr>
        </p15:guide>
        <p15:guide id="7" orient="horz" pos="187">
          <p15:clr>
            <a:srgbClr val="F26B43"/>
          </p15:clr>
        </p15:guide>
        <p15:guide id="8" orient="horz" pos="2160">
          <p15:clr>
            <a:srgbClr val="F26B43"/>
          </p15:clr>
        </p15:guide>
        <p15:guide id="13" pos="3840">
          <p15:clr>
            <a:srgbClr val="F26B43"/>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B6E3ACE-C7F4-440A-A14E-919D653CEF41}"/>
              </a:ext>
            </a:extLst>
          </p:cNvPr>
          <p:cNvPicPr>
            <a:picLocks noChangeAspect="1"/>
          </p:cNvPicPr>
          <p:nvPr userDrawn="1"/>
        </p:nvPicPr>
        <p:blipFill>
          <a:blip r:embed="rId3"/>
          <a:stretch>
            <a:fillRect/>
          </a:stretch>
        </p:blipFill>
        <p:spPr>
          <a:xfrm>
            <a:off x="11107648" y="6504944"/>
            <a:ext cx="780356" cy="207282"/>
          </a:xfrm>
          <a:prstGeom prst="rect">
            <a:avLst/>
          </a:prstGeom>
        </p:spPr>
      </p:pic>
      <p:sp>
        <p:nvSpPr>
          <p:cNvPr id="5" name="Titel 5">
            <a:extLst>
              <a:ext uri="{FF2B5EF4-FFF2-40B4-BE49-F238E27FC236}">
                <a16:creationId xmlns:a16="http://schemas.microsoft.com/office/drawing/2014/main" id="{238BD34C-4A6E-4BD9-9901-A54798E10C53}"/>
              </a:ext>
            </a:extLst>
          </p:cNvPr>
          <p:cNvSpPr txBox="1">
            <a:spLocks/>
          </p:cNvSpPr>
          <p:nvPr userDrawn="1"/>
        </p:nvSpPr>
        <p:spPr>
          <a:xfrm>
            <a:off x="382588" y="462201"/>
            <a:ext cx="11617788" cy="356467"/>
          </a:xfrm>
          <a:prstGeom prst="rect">
            <a:avLst/>
          </a:prstGeom>
          <a:ln>
            <a:noFill/>
          </a:ln>
        </p:spPr>
        <p:txBody>
          <a:bodyPr anchor="ctr"/>
          <a:lstStyle>
            <a:lvl1pPr algn="l" defTabSz="914400" rtl="0" eaLnBrk="1" latinLnBrk="0" hangingPunct="1">
              <a:lnSpc>
                <a:spcPts val="3200"/>
              </a:lnSpc>
              <a:spcBef>
                <a:spcPct val="0"/>
              </a:spcBef>
              <a:buNone/>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ENTSO-E Mission Statement</a:t>
            </a:r>
          </a:p>
        </p:txBody>
      </p:sp>
      <p:sp>
        <p:nvSpPr>
          <p:cNvPr id="6" name="Rechteck 1">
            <a:extLst>
              <a:ext uri="{FF2B5EF4-FFF2-40B4-BE49-F238E27FC236}">
                <a16:creationId xmlns:a16="http://schemas.microsoft.com/office/drawing/2014/main" id="{7E01F648-EFC5-4F89-930B-24E6669FA694}"/>
              </a:ext>
            </a:extLst>
          </p:cNvPr>
          <p:cNvSpPr/>
          <p:nvPr userDrawn="1"/>
        </p:nvSpPr>
        <p:spPr>
          <a:xfrm flipH="1">
            <a:off x="272877" y="332736"/>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solidFill>
                <a:schemeClr val="accent2"/>
              </a:solidFill>
            </a:endParaRPr>
          </a:p>
        </p:txBody>
      </p:sp>
    </p:spTree>
    <p:extLst>
      <p:ext uri="{BB962C8B-B14F-4D97-AF65-F5344CB8AC3E}">
        <p14:creationId xmlns:p14="http://schemas.microsoft.com/office/powerpoint/2010/main" val="3549166082"/>
      </p:ext>
    </p:extLst>
  </p:cSld>
  <p:clrMap bg1="lt1" tx1="dk1" bg2="lt2" tx2="dk2" accent1="accent1" accent2="accent2" accent3="accent3" accent4="accent4" accent5="accent5" accent6="accent6" hlink="hlink" folHlink="folHlink"/>
  <p:sldLayoutIdLst>
    <p:sldLayoutId id="214748382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1587392"/>
      </p:ext>
    </p:extLst>
  </p:cSld>
  <p:clrMap bg1="lt1" tx1="dk1" bg2="lt2" tx2="dk2" accent1="accent1" accent2="accent2" accent3="accent3" accent4="accent4" accent5="accent5" accent6="accent6" hlink="hlink" folHlink="folHlink"/>
  <p:sldLayoutIdLst>
    <p:sldLayoutId id="2147483810" r:id="rId1"/>
    <p:sldLayoutId id="214748381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Grafik 2"/>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80000" y="1944000"/>
            <a:ext cx="11712000" cy="3600000"/>
          </a:xfrm>
          <a:prstGeom prst="rect">
            <a:avLst/>
          </a:prstGeom>
        </p:spPr>
      </p:pic>
      <p:sp>
        <p:nvSpPr>
          <p:cNvPr id="4" name="Textplatzhalter 2"/>
          <p:cNvSpPr>
            <a:spLocks noGrp="1"/>
          </p:cNvSpPr>
          <p:nvPr>
            <p:ph type="body" idx="1"/>
          </p:nvPr>
        </p:nvSpPr>
        <p:spPr>
          <a:xfrm>
            <a:off x="479999" y="476672"/>
            <a:ext cx="10154344" cy="586139"/>
          </a:xfrm>
          <a:prstGeom prst="rect">
            <a:avLst/>
          </a:prstGeom>
        </p:spPr>
        <p:txBody>
          <a:bodyPr vert="horz" lIns="91440" tIns="45720" rIns="91440" bIns="45720" rtlCol="0">
            <a:normAutofit/>
          </a:bodyPr>
          <a:lstStyle/>
          <a:p>
            <a:pPr lvl="0"/>
            <a:r>
              <a:rPr lang="de-DE" dirty="0"/>
              <a:t>Change </a:t>
            </a:r>
            <a:r>
              <a:rPr lang="de-DE" dirty="0" err="1"/>
              <a:t>cover</a:t>
            </a:r>
            <a:r>
              <a:rPr lang="de-DE" dirty="0"/>
              <a:t> </a:t>
            </a:r>
            <a:r>
              <a:rPr lang="de-DE" dirty="0" err="1"/>
              <a:t>picture</a:t>
            </a:r>
            <a:r>
              <a:rPr lang="de-DE" dirty="0"/>
              <a:t> </a:t>
            </a:r>
            <a:r>
              <a:rPr lang="de-DE" dirty="0" err="1"/>
              <a:t>here</a:t>
            </a:r>
            <a:endParaRPr lang="de-DE" dirty="0"/>
          </a:p>
        </p:txBody>
      </p:sp>
      <p:pic>
        <p:nvPicPr>
          <p:cNvPr id="5" name="Grafik 4">
            <a:extLst>
              <a:ext uri="{FF2B5EF4-FFF2-40B4-BE49-F238E27FC236}">
                <a16:creationId xmlns:a16="http://schemas.microsoft.com/office/drawing/2014/main" id="{E26410D8-4A3A-45E2-81A1-C9D4C6C6621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9516380" y="5805264"/>
            <a:ext cx="2408534" cy="910095"/>
          </a:xfrm>
          <a:prstGeom prst="rect">
            <a:avLst/>
          </a:prstGeom>
        </p:spPr>
      </p:pic>
      <p:sp>
        <p:nvSpPr>
          <p:cNvPr id="7" name="Rechteck 6">
            <a:extLst>
              <a:ext uri="{FF2B5EF4-FFF2-40B4-BE49-F238E27FC236}">
                <a16:creationId xmlns:a16="http://schemas.microsoft.com/office/drawing/2014/main" id="{1CFF8BA4-9DA2-4974-94C2-B3C3C21E4193}"/>
              </a:ext>
            </a:extLst>
          </p:cNvPr>
          <p:cNvSpPr/>
          <p:nvPr userDrawn="1"/>
        </p:nvSpPr>
        <p:spPr>
          <a:xfrm flipH="1">
            <a:off x="-1" y="1944000"/>
            <a:ext cx="480000" cy="3600000"/>
          </a:xfrm>
          <a:prstGeom prst="rect">
            <a:avLst/>
          </a:prstGeom>
          <a:gradFill>
            <a:gsLst>
              <a:gs pos="0">
                <a:schemeClr val="tx1">
                  <a:lumMod val="10000"/>
                  <a:lumOff val="90000"/>
                </a:schemeClr>
              </a:gs>
              <a:gs pos="100000">
                <a:schemeClr val="bg2">
                  <a:lumMod val="9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Tree>
    <p:extLst>
      <p:ext uri="{BB962C8B-B14F-4D97-AF65-F5344CB8AC3E}">
        <p14:creationId xmlns:p14="http://schemas.microsoft.com/office/powerpoint/2010/main" val="2311757390"/>
      </p:ext>
    </p:extLst>
  </p:cSld>
  <p:clrMap bg1="lt1" tx1="dk1" bg2="lt2" tx2="dk2" accent1="accent1" accent2="accent2" accent3="accent3" accent4="accent4" accent5="accent5" accent6="accent6" hlink="hlink" folHlink="folHlink"/>
  <p:sldLayoutIdLst>
    <p:sldLayoutId id="214748378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ts val="2600"/>
        </a:lnSpc>
        <a:spcBef>
          <a:spcPts val="1000"/>
        </a:spcBef>
        <a:buFont typeface="Arial" panose="020B0604020202020204" pitchFamily="34" charset="0"/>
        <a:buNone/>
        <a:defRPr sz="2400" kern="1200">
          <a:solidFill>
            <a:schemeClr val="accent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63">
          <p15:clr>
            <a:srgbClr val="F26B43"/>
          </p15:clr>
        </p15:guide>
        <p15:guide id="2" pos="241">
          <p15:clr>
            <a:srgbClr val="F26B43"/>
          </p15:clr>
        </p15:guide>
        <p15:guide id="3" orient="horz" pos="299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platzhalter 2"/>
          <p:cNvSpPr>
            <a:spLocks noGrp="1"/>
          </p:cNvSpPr>
          <p:nvPr>
            <p:ph type="body" idx="1"/>
          </p:nvPr>
        </p:nvSpPr>
        <p:spPr>
          <a:xfrm>
            <a:off x="464465" y="476672"/>
            <a:ext cx="10154344" cy="586139"/>
          </a:xfrm>
          <a:prstGeom prst="rect">
            <a:avLst/>
          </a:prstGeom>
        </p:spPr>
        <p:txBody>
          <a:bodyPr vert="horz" lIns="91440" tIns="45720" rIns="91440" bIns="45720" rtlCol="0">
            <a:normAutofit/>
          </a:bodyPr>
          <a:lstStyle/>
          <a:p>
            <a:pPr lvl="0"/>
            <a:r>
              <a:rPr lang="de-DE" dirty="0"/>
              <a:t>Change </a:t>
            </a:r>
            <a:r>
              <a:rPr lang="de-DE" dirty="0" err="1"/>
              <a:t>cover</a:t>
            </a:r>
            <a:r>
              <a:rPr lang="de-DE" dirty="0"/>
              <a:t> </a:t>
            </a:r>
            <a:r>
              <a:rPr lang="de-DE" dirty="0" err="1"/>
              <a:t>picture</a:t>
            </a:r>
            <a:r>
              <a:rPr lang="de-DE" dirty="0"/>
              <a:t> </a:t>
            </a:r>
            <a:r>
              <a:rPr lang="de-DE" dirty="0" err="1"/>
              <a:t>here</a:t>
            </a:r>
            <a:endParaRPr lang="de-DE" dirty="0"/>
          </a:p>
        </p:txBody>
      </p:sp>
      <p:pic>
        <p:nvPicPr>
          <p:cNvPr id="5" name="Grafik 4">
            <a:extLst>
              <a:ext uri="{FF2B5EF4-FFF2-40B4-BE49-F238E27FC236}">
                <a16:creationId xmlns:a16="http://schemas.microsoft.com/office/drawing/2014/main" id="{E26410D8-4A3A-45E2-81A1-C9D4C6C6621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516380" y="5805264"/>
            <a:ext cx="2408534" cy="910095"/>
          </a:xfrm>
          <a:prstGeom prst="rect">
            <a:avLst/>
          </a:prstGeom>
        </p:spPr>
      </p:pic>
      <p:sp>
        <p:nvSpPr>
          <p:cNvPr id="7" name="Rechteck 6">
            <a:extLst>
              <a:ext uri="{FF2B5EF4-FFF2-40B4-BE49-F238E27FC236}">
                <a16:creationId xmlns:a16="http://schemas.microsoft.com/office/drawing/2014/main" id="{1CFF8BA4-9DA2-4974-94C2-B3C3C21E4193}"/>
              </a:ext>
            </a:extLst>
          </p:cNvPr>
          <p:cNvSpPr/>
          <p:nvPr userDrawn="1"/>
        </p:nvSpPr>
        <p:spPr>
          <a:xfrm flipH="1">
            <a:off x="-1" y="1944000"/>
            <a:ext cx="480000" cy="3600000"/>
          </a:xfrm>
          <a:prstGeom prst="rect">
            <a:avLst/>
          </a:prstGeom>
          <a:gradFill>
            <a:gsLst>
              <a:gs pos="0">
                <a:schemeClr val="tx1">
                  <a:lumMod val="10000"/>
                  <a:lumOff val="90000"/>
                </a:schemeClr>
              </a:gs>
              <a:gs pos="100000">
                <a:schemeClr val="bg2">
                  <a:lumMod val="9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pic>
        <p:nvPicPr>
          <p:cNvPr id="8" name="Grafik 2">
            <a:extLst>
              <a:ext uri="{FF2B5EF4-FFF2-40B4-BE49-F238E27FC236}">
                <a16:creationId xmlns:a16="http://schemas.microsoft.com/office/drawing/2014/main" id="{6AB18625-EA33-4AEC-B4D7-7D98AB5978E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209" t="27257" r="295" b="18261"/>
          <a:stretch/>
        </p:blipFill>
        <p:spPr>
          <a:xfrm>
            <a:off x="479998" y="1944000"/>
            <a:ext cx="11712001" cy="3600000"/>
          </a:xfrm>
          <a:prstGeom prst="rect">
            <a:avLst/>
          </a:prstGeom>
        </p:spPr>
      </p:pic>
    </p:spTree>
    <p:extLst>
      <p:ext uri="{BB962C8B-B14F-4D97-AF65-F5344CB8AC3E}">
        <p14:creationId xmlns:p14="http://schemas.microsoft.com/office/powerpoint/2010/main" val="759888759"/>
      </p:ext>
    </p:extLst>
  </p:cSld>
  <p:clrMap bg1="lt1" tx1="dk1" bg2="lt2" tx2="dk2" accent1="accent1" accent2="accent2" accent3="accent3" accent4="accent4" accent5="accent5" accent6="accent6" hlink="hlink" folHlink="folHlink"/>
  <p:sldLayoutIdLst>
    <p:sldLayoutId id="214748379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ts val="2600"/>
        </a:lnSpc>
        <a:spcBef>
          <a:spcPts val="1000"/>
        </a:spcBef>
        <a:buFont typeface="Arial" panose="020B0604020202020204" pitchFamily="34" charset="0"/>
        <a:buNone/>
        <a:defRPr sz="2400" kern="1200">
          <a:solidFill>
            <a:srgbClr val="0F218B"/>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63">
          <p15:clr>
            <a:srgbClr val="F26B43"/>
          </p15:clr>
        </p15:guide>
        <p15:guide id="2" pos="241">
          <p15:clr>
            <a:srgbClr val="F26B43"/>
          </p15:clr>
        </p15:guide>
        <p15:guide id="3" orient="horz" pos="2999">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platzhalter 2"/>
          <p:cNvSpPr>
            <a:spLocks noGrp="1"/>
          </p:cNvSpPr>
          <p:nvPr>
            <p:ph type="body" idx="1"/>
          </p:nvPr>
        </p:nvSpPr>
        <p:spPr>
          <a:xfrm>
            <a:off x="480000" y="970654"/>
            <a:ext cx="10154344" cy="586139"/>
          </a:xfrm>
          <a:prstGeom prst="rect">
            <a:avLst/>
          </a:prstGeom>
        </p:spPr>
        <p:txBody>
          <a:bodyPr vert="horz" lIns="91440" tIns="45720" rIns="91440" bIns="45720" rtlCol="0">
            <a:normAutofit/>
          </a:bodyPr>
          <a:lstStyle/>
          <a:p>
            <a:pPr lvl="0"/>
            <a:r>
              <a:rPr lang="de-DE" dirty="0"/>
              <a:t>Change </a:t>
            </a:r>
            <a:r>
              <a:rPr lang="de-DE" dirty="0" err="1"/>
              <a:t>cover</a:t>
            </a:r>
            <a:r>
              <a:rPr lang="de-DE" dirty="0"/>
              <a:t> </a:t>
            </a:r>
            <a:r>
              <a:rPr lang="de-DE" dirty="0" err="1"/>
              <a:t>picture</a:t>
            </a:r>
            <a:r>
              <a:rPr lang="de-DE" dirty="0"/>
              <a:t> </a:t>
            </a:r>
            <a:r>
              <a:rPr lang="de-DE" dirty="0" err="1"/>
              <a:t>here</a:t>
            </a:r>
            <a:endParaRPr lang="de-DE" dirty="0"/>
          </a:p>
        </p:txBody>
      </p:sp>
      <p:pic>
        <p:nvPicPr>
          <p:cNvPr id="5" name="Grafik 4">
            <a:extLst>
              <a:ext uri="{FF2B5EF4-FFF2-40B4-BE49-F238E27FC236}">
                <a16:creationId xmlns:a16="http://schemas.microsoft.com/office/drawing/2014/main" id="{E26410D8-4A3A-45E2-81A1-C9D4C6C6621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516380" y="5805264"/>
            <a:ext cx="2408534" cy="910095"/>
          </a:xfrm>
          <a:prstGeom prst="rect">
            <a:avLst/>
          </a:prstGeom>
        </p:spPr>
      </p:pic>
      <p:sp>
        <p:nvSpPr>
          <p:cNvPr id="7" name="Rechteck 6">
            <a:extLst>
              <a:ext uri="{FF2B5EF4-FFF2-40B4-BE49-F238E27FC236}">
                <a16:creationId xmlns:a16="http://schemas.microsoft.com/office/drawing/2014/main" id="{1CFF8BA4-9DA2-4974-94C2-B3C3C21E4193}"/>
              </a:ext>
            </a:extLst>
          </p:cNvPr>
          <p:cNvSpPr/>
          <p:nvPr userDrawn="1"/>
        </p:nvSpPr>
        <p:spPr>
          <a:xfrm flipH="1">
            <a:off x="-1" y="1944000"/>
            <a:ext cx="480000" cy="3600000"/>
          </a:xfrm>
          <a:prstGeom prst="rect">
            <a:avLst/>
          </a:prstGeom>
          <a:gradFill>
            <a:gsLst>
              <a:gs pos="0">
                <a:schemeClr val="tx1">
                  <a:lumMod val="10000"/>
                  <a:lumOff val="90000"/>
                </a:schemeClr>
              </a:gs>
              <a:gs pos="100000">
                <a:schemeClr val="bg2">
                  <a:lumMod val="9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pic>
        <p:nvPicPr>
          <p:cNvPr id="8" name="Grafik 2">
            <a:extLst>
              <a:ext uri="{FF2B5EF4-FFF2-40B4-BE49-F238E27FC236}">
                <a16:creationId xmlns:a16="http://schemas.microsoft.com/office/drawing/2014/main" id="{FEAC8229-7F65-4232-9949-13B76E4D0D92}"/>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21179" b="24177"/>
          <a:stretch/>
        </p:blipFill>
        <p:spPr>
          <a:xfrm>
            <a:off x="479998" y="1944000"/>
            <a:ext cx="11712001" cy="3600000"/>
          </a:xfrm>
          <a:prstGeom prst="rect">
            <a:avLst/>
          </a:prstGeom>
        </p:spPr>
      </p:pic>
    </p:spTree>
    <p:extLst>
      <p:ext uri="{BB962C8B-B14F-4D97-AF65-F5344CB8AC3E}">
        <p14:creationId xmlns:p14="http://schemas.microsoft.com/office/powerpoint/2010/main" val="2113274230"/>
      </p:ext>
    </p:extLst>
  </p:cSld>
  <p:clrMap bg1="lt1" tx1="dk1" bg2="lt2" tx2="dk2" accent1="accent1" accent2="accent2" accent3="accent3" accent4="accent4" accent5="accent5" accent6="accent6" hlink="hlink" folHlink="folHlink"/>
  <p:sldLayoutIdLst>
    <p:sldLayoutId id="214748379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ts val="2600"/>
        </a:lnSpc>
        <a:spcBef>
          <a:spcPts val="1000"/>
        </a:spcBef>
        <a:buFont typeface="Arial" panose="020B0604020202020204" pitchFamily="34" charset="0"/>
        <a:buNone/>
        <a:defRPr sz="2400" kern="1200">
          <a:solidFill>
            <a:srgbClr val="0F218B"/>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63">
          <p15:clr>
            <a:srgbClr val="F26B43"/>
          </p15:clr>
        </p15:guide>
        <p15:guide id="2" pos="241">
          <p15:clr>
            <a:srgbClr val="F26B43"/>
          </p15:clr>
        </p15:guide>
        <p15:guide id="3" orient="horz" pos="2999">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platzhalter 2"/>
          <p:cNvSpPr>
            <a:spLocks noGrp="1"/>
          </p:cNvSpPr>
          <p:nvPr>
            <p:ph type="body" idx="1"/>
          </p:nvPr>
        </p:nvSpPr>
        <p:spPr>
          <a:xfrm>
            <a:off x="480000" y="970654"/>
            <a:ext cx="10154344" cy="586139"/>
          </a:xfrm>
          <a:prstGeom prst="rect">
            <a:avLst/>
          </a:prstGeom>
        </p:spPr>
        <p:txBody>
          <a:bodyPr vert="horz" lIns="91440" tIns="45720" rIns="91440" bIns="45720" rtlCol="0">
            <a:normAutofit/>
          </a:bodyPr>
          <a:lstStyle/>
          <a:p>
            <a:pPr lvl="0"/>
            <a:r>
              <a:rPr lang="de-DE" dirty="0"/>
              <a:t>Change </a:t>
            </a:r>
            <a:r>
              <a:rPr lang="de-DE" dirty="0" err="1"/>
              <a:t>cover</a:t>
            </a:r>
            <a:r>
              <a:rPr lang="de-DE" dirty="0"/>
              <a:t> </a:t>
            </a:r>
            <a:r>
              <a:rPr lang="de-DE" dirty="0" err="1"/>
              <a:t>picture</a:t>
            </a:r>
            <a:r>
              <a:rPr lang="de-DE" dirty="0"/>
              <a:t> </a:t>
            </a:r>
            <a:r>
              <a:rPr lang="de-DE" dirty="0" err="1"/>
              <a:t>here</a:t>
            </a:r>
            <a:endParaRPr lang="de-DE" dirty="0"/>
          </a:p>
        </p:txBody>
      </p:sp>
      <p:pic>
        <p:nvPicPr>
          <p:cNvPr id="5" name="Grafik 4">
            <a:extLst>
              <a:ext uri="{FF2B5EF4-FFF2-40B4-BE49-F238E27FC236}">
                <a16:creationId xmlns:a16="http://schemas.microsoft.com/office/drawing/2014/main" id="{E26410D8-4A3A-45E2-81A1-C9D4C6C6621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516380" y="5805264"/>
            <a:ext cx="2408534" cy="910095"/>
          </a:xfrm>
          <a:prstGeom prst="rect">
            <a:avLst/>
          </a:prstGeom>
        </p:spPr>
      </p:pic>
      <p:sp>
        <p:nvSpPr>
          <p:cNvPr id="7" name="Rechteck 6">
            <a:extLst>
              <a:ext uri="{FF2B5EF4-FFF2-40B4-BE49-F238E27FC236}">
                <a16:creationId xmlns:a16="http://schemas.microsoft.com/office/drawing/2014/main" id="{1CFF8BA4-9DA2-4974-94C2-B3C3C21E4193}"/>
              </a:ext>
            </a:extLst>
          </p:cNvPr>
          <p:cNvSpPr/>
          <p:nvPr userDrawn="1"/>
        </p:nvSpPr>
        <p:spPr>
          <a:xfrm flipH="1">
            <a:off x="-1" y="1944000"/>
            <a:ext cx="480000" cy="3600000"/>
          </a:xfrm>
          <a:prstGeom prst="rect">
            <a:avLst/>
          </a:prstGeom>
          <a:gradFill>
            <a:gsLst>
              <a:gs pos="0">
                <a:schemeClr val="tx1">
                  <a:lumMod val="10000"/>
                  <a:lumOff val="90000"/>
                </a:schemeClr>
              </a:gs>
              <a:gs pos="100000">
                <a:schemeClr val="bg2">
                  <a:lumMod val="9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pic>
        <p:nvPicPr>
          <p:cNvPr id="8" name="Grafik 2">
            <a:extLst>
              <a:ext uri="{FF2B5EF4-FFF2-40B4-BE49-F238E27FC236}">
                <a16:creationId xmlns:a16="http://schemas.microsoft.com/office/drawing/2014/main" id="{2B3803D2-BD86-4ABB-8BDF-1BC5164EA28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7242" b="38114"/>
          <a:stretch/>
        </p:blipFill>
        <p:spPr>
          <a:xfrm>
            <a:off x="479998" y="1944000"/>
            <a:ext cx="11712001" cy="3600000"/>
          </a:xfrm>
          <a:prstGeom prst="rect">
            <a:avLst/>
          </a:prstGeom>
        </p:spPr>
      </p:pic>
    </p:spTree>
    <p:extLst>
      <p:ext uri="{BB962C8B-B14F-4D97-AF65-F5344CB8AC3E}">
        <p14:creationId xmlns:p14="http://schemas.microsoft.com/office/powerpoint/2010/main" val="3726631814"/>
      </p:ext>
    </p:extLst>
  </p:cSld>
  <p:clrMap bg1="lt1" tx1="dk1" bg2="lt2" tx2="dk2" accent1="accent1" accent2="accent2" accent3="accent3" accent4="accent4" accent5="accent5" accent6="accent6" hlink="hlink" folHlink="folHlink"/>
  <p:sldLayoutIdLst>
    <p:sldLayoutId id="214748379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ts val="2600"/>
        </a:lnSpc>
        <a:spcBef>
          <a:spcPts val="1000"/>
        </a:spcBef>
        <a:buFont typeface="Arial" panose="020B0604020202020204" pitchFamily="34" charset="0"/>
        <a:buNone/>
        <a:defRPr sz="2400" kern="1200">
          <a:solidFill>
            <a:srgbClr val="0F218B"/>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63">
          <p15:clr>
            <a:srgbClr val="F26B43"/>
          </p15:clr>
        </p15:guide>
        <p15:guide id="2" pos="241">
          <p15:clr>
            <a:srgbClr val="F26B43"/>
          </p15:clr>
        </p15:guide>
        <p15:guide id="3" orient="horz" pos="2999">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platzhalter 2"/>
          <p:cNvSpPr>
            <a:spLocks noGrp="1"/>
          </p:cNvSpPr>
          <p:nvPr>
            <p:ph type="body" idx="1"/>
          </p:nvPr>
        </p:nvSpPr>
        <p:spPr>
          <a:xfrm>
            <a:off x="480000" y="970654"/>
            <a:ext cx="10154344" cy="586139"/>
          </a:xfrm>
          <a:prstGeom prst="rect">
            <a:avLst/>
          </a:prstGeom>
        </p:spPr>
        <p:txBody>
          <a:bodyPr vert="horz" lIns="91440" tIns="45720" rIns="91440" bIns="45720" rtlCol="0">
            <a:normAutofit/>
          </a:bodyPr>
          <a:lstStyle/>
          <a:p>
            <a:pPr lvl="0"/>
            <a:r>
              <a:rPr lang="de-DE" dirty="0"/>
              <a:t>Change </a:t>
            </a:r>
            <a:r>
              <a:rPr lang="de-DE" dirty="0" err="1"/>
              <a:t>cover</a:t>
            </a:r>
            <a:r>
              <a:rPr lang="de-DE" dirty="0"/>
              <a:t> </a:t>
            </a:r>
            <a:r>
              <a:rPr lang="de-DE" dirty="0" err="1"/>
              <a:t>picture</a:t>
            </a:r>
            <a:r>
              <a:rPr lang="de-DE" dirty="0"/>
              <a:t> </a:t>
            </a:r>
            <a:r>
              <a:rPr lang="de-DE" dirty="0" err="1"/>
              <a:t>here</a:t>
            </a:r>
            <a:endParaRPr lang="de-DE" dirty="0"/>
          </a:p>
        </p:txBody>
      </p:sp>
      <p:pic>
        <p:nvPicPr>
          <p:cNvPr id="5" name="Grafik 4">
            <a:extLst>
              <a:ext uri="{FF2B5EF4-FFF2-40B4-BE49-F238E27FC236}">
                <a16:creationId xmlns:a16="http://schemas.microsoft.com/office/drawing/2014/main" id="{E26410D8-4A3A-45E2-81A1-C9D4C6C6621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516380" y="5805264"/>
            <a:ext cx="2408534" cy="910095"/>
          </a:xfrm>
          <a:prstGeom prst="rect">
            <a:avLst/>
          </a:prstGeom>
        </p:spPr>
      </p:pic>
      <p:sp>
        <p:nvSpPr>
          <p:cNvPr id="7" name="Rechteck 6">
            <a:extLst>
              <a:ext uri="{FF2B5EF4-FFF2-40B4-BE49-F238E27FC236}">
                <a16:creationId xmlns:a16="http://schemas.microsoft.com/office/drawing/2014/main" id="{1CFF8BA4-9DA2-4974-94C2-B3C3C21E4193}"/>
              </a:ext>
            </a:extLst>
          </p:cNvPr>
          <p:cNvSpPr/>
          <p:nvPr userDrawn="1"/>
        </p:nvSpPr>
        <p:spPr>
          <a:xfrm flipH="1">
            <a:off x="-1" y="1944000"/>
            <a:ext cx="480000" cy="3600000"/>
          </a:xfrm>
          <a:prstGeom prst="rect">
            <a:avLst/>
          </a:prstGeom>
          <a:gradFill>
            <a:gsLst>
              <a:gs pos="0">
                <a:schemeClr val="tx1">
                  <a:lumMod val="10000"/>
                  <a:lumOff val="90000"/>
                </a:schemeClr>
              </a:gs>
              <a:gs pos="100000">
                <a:schemeClr val="bg2">
                  <a:lumMod val="9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pic>
        <p:nvPicPr>
          <p:cNvPr id="8" name="Grafik 2">
            <a:extLst>
              <a:ext uri="{FF2B5EF4-FFF2-40B4-BE49-F238E27FC236}">
                <a16:creationId xmlns:a16="http://schemas.microsoft.com/office/drawing/2014/main" id="{2B3803D2-BD86-4ABB-8BDF-1BC5164EA28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16807" b="28549"/>
          <a:stretch/>
        </p:blipFill>
        <p:spPr>
          <a:xfrm>
            <a:off x="479998" y="1944000"/>
            <a:ext cx="11712001" cy="3600000"/>
          </a:xfrm>
          <a:prstGeom prst="rect">
            <a:avLst/>
          </a:prstGeom>
        </p:spPr>
      </p:pic>
    </p:spTree>
    <p:extLst>
      <p:ext uri="{BB962C8B-B14F-4D97-AF65-F5344CB8AC3E}">
        <p14:creationId xmlns:p14="http://schemas.microsoft.com/office/powerpoint/2010/main" val="1594486581"/>
      </p:ext>
    </p:extLst>
  </p:cSld>
  <p:clrMap bg1="lt1" tx1="dk1" bg2="lt2" tx2="dk2" accent1="accent1" accent2="accent2" accent3="accent3" accent4="accent4" accent5="accent5" accent6="accent6" hlink="hlink" folHlink="folHlink"/>
  <p:sldLayoutIdLst>
    <p:sldLayoutId id="214748381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ts val="2600"/>
        </a:lnSpc>
        <a:spcBef>
          <a:spcPts val="1000"/>
        </a:spcBef>
        <a:buFont typeface="Arial" panose="020B0604020202020204" pitchFamily="34" charset="0"/>
        <a:buNone/>
        <a:defRPr sz="2400" kern="1200">
          <a:solidFill>
            <a:srgbClr val="0F218B"/>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63">
          <p15:clr>
            <a:srgbClr val="F26B43"/>
          </p15:clr>
        </p15:guide>
        <p15:guide id="2" pos="241">
          <p15:clr>
            <a:srgbClr val="F26B43"/>
          </p15:clr>
        </p15:guide>
        <p15:guide id="3" orient="horz" pos="2999">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platzhalter 2"/>
          <p:cNvSpPr>
            <a:spLocks noGrp="1"/>
          </p:cNvSpPr>
          <p:nvPr>
            <p:ph type="body" idx="1"/>
          </p:nvPr>
        </p:nvSpPr>
        <p:spPr>
          <a:xfrm>
            <a:off x="480000" y="970654"/>
            <a:ext cx="10154344" cy="586139"/>
          </a:xfrm>
          <a:prstGeom prst="rect">
            <a:avLst/>
          </a:prstGeom>
        </p:spPr>
        <p:txBody>
          <a:bodyPr vert="horz" lIns="91440" tIns="45720" rIns="91440" bIns="45720" rtlCol="0">
            <a:normAutofit/>
          </a:bodyPr>
          <a:lstStyle/>
          <a:p>
            <a:pPr lvl="0"/>
            <a:r>
              <a:rPr lang="de-DE" dirty="0"/>
              <a:t>Change </a:t>
            </a:r>
            <a:r>
              <a:rPr lang="de-DE" dirty="0" err="1"/>
              <a:t>cover</a:t>
            </a:r>
            <a:r>
              <a:rPr lang="de-DE" dirty="0"/>
              <a:t> </a:t>
            </a:r>
            <a:r>
              <a:rPr lang="de-DE" dirty="0" err="1"/>
              <a:t>picture</a:t>
            </a:r>
            <a:r>
              <a:rPr lang="de-DE" dirty="0"/>
              <a:t> </a:t>
            </a:r>
            <a:r>
              <a:rPr lang="de-DE" dirty="0" err="1"/>
              <a:t>here</a:t>
            </a:r>
            <a:endParaRPr lang="de-DE" dirty="0"/>
          </a:p>
        </p:txBody>
      </p:sp>
      <p:pic>
        <p:nvPicPr>
          <p:cNvPr id="5" name="Grafik 4">
            <a:extLst>
              <a:ext uri="{FF2B5EF4-FFF2-40B4-BE49-F238E27FC236}">
                <a16:creationId xmlns:a16="http://schemas.microsoft.com/office/drawing/2014/main" id="{E26410D8-4A3A-45E2-81A1-C9D4C6C6621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516380" y="5805264"/>
            <a:ext cx="2408534" cy="910095"/>
          </a:xfrm>
          <a:prstGeom prst="rect">
            <a:avLst/>
          </a:prstGeom>
        </p:spPr>
      </p:pic>
      <p:sp>
        <p:nvSpPr>
          <p:cNvPr id="7" name="Rechteck 6">
            <a:extLst>
              <a:ext uri="{FF2B5EF4-FFF2-40B4-BE49-F238E27FC236}">
                <a16:creationId xmlns:a16="http://schemas.microsoft.com/office/drawing/2014/main" id="{1CFF8BA4-9DA2-4974-94C2-B3C3C21E4193}"/>
              </a:ext>
            </a:extLst>
          </p:cNvPr>
          <p:cNvSpPr/>
          <p:nvPr userDrawn="1"/>
        </p:nvSpPr>
        <p:spPr>
          <a:xfrm flipH="1">
            <a:off x="-1" y="1944000"/>
            <a:ext cx="480000" cy="3600000"/>
          </a:xfrm>
          <a:prstGeom prst="rect">
            <a:avLst/>
          </a:prstGeom>
          <a:gradFill>
            <a:gsLst>
              <a:gs pos="0">
                <a:schemeClr val="tx1">
                  <a:lumMod val="10000"/>
                  <a:lumOff val="90000"/>
                </a:schemeClr>
              </a:gs>
              <a:gs pos="100000">
                <a:schemeClr val="bg2">
                  <a:lumMod val="9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pic>
        <p:nvPicPr>
          <p:cNvPr id="8" name="Grafik 2">
            <a:extLst>
              <a:ext uri="{FF2B5EF4-FFF2-40B4-BE49-F238E27FC236}">
                <a16:creationId xmlns:a16="http://schemas.microsoft.com/office/drawing/2014/main" id="{2B3803D2-BD86-4ABB-8BDF-1BC5164EA28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27576" b="17780"/>
          <a:stretch/>
        </p:blipFill>
        <p:spPr>
          <a:xfrm>
            <a:off x="479998" y="1944000"/>
            <a:ext cx="11712001" cy="3600000"/>
          </a:xfrm>
          <a:prstGeom prst="rect">
            <a:avLst/>
          </a:prstGeom>
        </p:spPr>
      </p:pic>
    </p:spTree>
    <p:extLst>
      <p:ext uri="{BB962C8B-B14F-4D97-AF65-F5344CB8AC3E}">
        <p14:creationId xmlns:p14="http://schemas.microsoft.com/office/powerpoint/2010/main" val="3039305029"/>
      </p:ext>
    </p:extLst>
  </p:cSld>
  <p:clrMap bg1="lt1" tx1="dk1" bg2="lt2" tx2="dk2" accent1="accent1" accent2="accent2" accent3="accent3" accent4="accent4" accent5="accent5" accent6="accent6" hlink="hlink" folHlink="folHlink"/>
  <p:sldLayoutIdLst>
    <p:sldLayoutId id="214748381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ts val="2600"/>
        </a:lnSpc>
        <a:spcBef>
          <a:spcPts val="1000"/>
        </a:spcBef>
        <a:buFont typeface="Arial" panose="020B0604020202020204" pitchFamily="34" charset="0"/>
        <a:buNone/>
        <a:defRPr sz="2400" kern="1200">
          <a:solidFill>
            <a:srgbClr val="0F218B"/>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63">
          <p15:clr>
            <a:srgbClr val="F26B43"/>
          </p15:clr>
        </p15:guide>
        <p15:guide id="2" pos="241">
          <p15:clr>
            <a:srgbClr val="F26B43"/>
          </p15:clr>
        </p15:guide>
        <p15:guide id="3" orient="horz" pos="2999">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platzhalter 2"/>
          <p:cNvSpPr>
            <a:spLocks noGrp="1"/>
          </p:cNvSpPr>
          <p:nvPr>
            <p:ph type="body" idx="1"/>
          </p:nvPr>
        </p:nvSpPr>
        <p:spPr>
          <a:xfrm>
            <a:off x="480000" y="970654"/>
            <a:ext cx="10154344" cy="586139"/>
          </a:xfrm>
          <a:prstGeom prst="rect">
            <a:avLst/>
          </a:prstGeom>
        </p:spPr>
        <p:txBody>
          <a:bodyPr vert="horz" lIns="91440" tIns="45720" rIns="91440" bIns="45720" rtlCol="0">
            <a:normAutofit/>
          </a:bodyPr>
          <a:lstStyle/>
          <a:p>
            <a:pPr lvl="0"/>
            <a:r>
              <a:rPr lang="de-DE" dirty="0"/>
              <a:t>Change </a:t>
            </a:r>
            <a:r>
              <a:rPr lang="de-DE" dirty="0" err="1"/>
              <a:t>cover</a:t>
            </a:r>
            <a:r>
              <a:rPr lang="de-DE" dirty="0"/>
              <a:t> </a:t>
            </a:r>
            <a:r>
              <a:rPr lang="de-DE" dirty="0" err="1"/>
              <a:t>picture</a:t>
            </a:r>
            <a:r>
              <a:rPr lang="de-DE" dirty="0"/>
              <a:t> </a:t>
            </a:r>
            <a:r>
              <a:rPr lang="de-DE" dirty="0" err="1"/>
              <a:t>here</a:t>
            </a:r>
            <a:endParaRPr lang="de-DE" dirty="0"/>
          </a:p>
        </p:txBody>
      </p:sp>
      <p:pic>
        <p:nvPicPr>
          <p:cNvPr id="5" name="Grafik 4">
            <a:extLst>
              <a:ext uri="{FF2B5EF4-FFF2-40B4-BE49-F238E27FC236}">
                <a16:creationId xmlns:a16="http://schemas.microsoft.com/office/drawing/2014/main" id="{E26410D8-4A3A-45E2-81A1-C9D4C6C6621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516380" y="5805264"/>
            <a:ext cx="2408534" cy="910095"/>
          </a:xfrm>
          <a:prstGeom prst="rect">
            <a:avLst/>
          </a:prstGeom>
        </p:spPr>
      </p:pic>
      <p:sp>
        <p:nvSpPr>
          <p:cNvPr id="7" name="Rechteck 6">
            <a:extLst>
              <a:ext uri="{FF2B5EF4-FFF2-40B4-BE49-F238E27FC236}">
                <a16:creationId xmlns:a16="http://schemas.microsoft.com/office/drawing/2014/main" id="{1CFF8BA4-9DA2-4974-94C2-B3C3C21E4193}"/>
              </a:ext>
            </a:extLst>
          </p:cNvPr>
          <p:cNvSpPr/>
          <p:nvPr userDrawn="1"/>
        </p:nvSpPr>
        <p:spPr>
          <a:xfrm flipH="1">
            <a:off x="-1" y="1944000"/>
            <a:ext cx="480000" cy="3600000"/>
          </a:xfrm>
          <a:prstGeom prst="rect">
            <a:avLst/>
          </a:prstGeom>
          <a:gradFill>
            <a:gsLst>
              <a:gs pos="0">
                <a:schemeClr val="tx1">
                  <a:lumMod val="10000"/>
                  <a:lumOff val="90000"/>
                </a:schemeClr>
              </a:gs>
              <a:gs pos="100000">
                <a:schemeClr val="bg2">
                  <a:lumMod val="9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pic>
        <p:nvPicPr>
          <p:cNvPr id="8" name="Grafik 2">
            <a:extLst>
              <a:ext uri="{FF2B5EF4-FFF2-40B4-BE49-F238E27FC236}">
                <a16:creationId xmlns:a16="http://schemas.microsoft.com/office/drawing/2014/main" id="{2B3803D2-BD86-4ABB-8BDF-1BC5164EA28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15273" b="30083"/>
          <a:stretch/>
        </p:blipFill>
        <p:spPr>
          <a:xfrm>
            <a:off x="479998" y="1944000"/>
            <a:ext cx="11712001" cy="3600000"/>
          </a:xfrm>
          <a:prstGeom prst="rect">
            <a:avLst/>
          </a:prstGeom>
        </p:spPr>
      </p:pic>
    </p:spTree>
    <p:extLst>
      <p:ext uri="{BB962C8B-B14F-4D97-AF65-F5344CB8AC3E}">
        <p14:creationId xmlns:p14="http://schemas.microsoft.com/office/powerpoint/2010/main" val="1828334593"/>
      </p:ext>
    </p:extLst>
  </p:cSld>
  <p:clrMap bg1="lt1" tx1="dk1" bg2="lt2" tx2="dk2" accent1="accent1" accent2="accent2" accent3="accent3" accent4="accent4" accent5="accent5" accent6="accent6" hlink="hlink" folHlink="folHlink"/>
  <p:sldLayoutIdLst>
    <p:sldLayoutId id="214748381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ts val="2600"/>
        </a:lnSpc>
        <a:spcBef>
          <a:spcPts val="1000"/>
        </a:spcBef>
        <a:buFont typeface="Arial" panose="020B0604020202020204" pitchFamily="34" charset="0"/>
        <a:buNone/>
        <a:defRPr sz="2400" kern="1200">
          <a:solidFill>
            <a:srgbClr val="0F218B"/>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63">
          <p15:clr>
            <a:srgbClr val="F26B43"/>
          </p15:clr>
        </p15:guide>
        <p15:guide id="2" pos="241">
          <p15:clr>
            <a:srgbClr val="F26B43"/>
          </p15:clr>
        </p15:guide>
        <p15:guide id="3" orient="horz" pos="2999">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platzhalter 2"/>
          <p:cNvSpPr>
            <a:spLocks noGrp="1"/>
          </p:cNvSpPr>
          <p:nvPr>
            <p:ph type="body" idx="1"/>
          </p:nvPr>
        </p:nvSpPr>
        <p:spPr>
          <a:xfrm>
            <a:off x="480000" y="970654"/>
            <a:ext cx="10154344" cy="586139"/>
          </a:xfrm>
          <a:prstGeom prst="rect">
            <a:avLst/>
          </a:prstGeom>
        </p:spPr>
        <p:txBody>
          <a:bodyPr vert="horz" lIns="91440" tIns="45720" rIns="91440" bIns="45720" rtlCol="0">
            <a:normAutofit/>
          </a:bodyPr>
          <a:lstStyle/>
          <a:p>
            <a:pPr lvl="0"/>
            <a:r>
              <a:rPr lang="de-DE" dirty="0"/>
              <a:t>Change </a:t>
            </a:r>
            <a:r>
              <a:rPr lang="de-DE" dirty="0" err="1"/>
              <a:t>cover</a:t>
            </a:r>
            <a:r>
              <a:rPr lang="de-DE" dirty="0"/>
              <a:t> </a:t>
            </a:r>
            <a:r>
              <a:rPr lang="de-DE" dirty="0" err="1"/>
              <a:t>picture</a:t>
            </a:r>
            <a:r>
              <a:rPr lang="de-DE" dirty="0"/>
              <a:t> </a:t>
            </a:r>
            <a:r>
              <a:rPr lang="de-DE" dirty="0" err="1"/>
              <a:t>here</a:t>
            </a:r>
            <a:endParaRPr lang="de-DE" dirty="0"/>
          </a:p>
        </p:txBody>
      </p:sp>
      <p:pic>
        <p:nvPicPr>
          <p:cNvPr id="5" name="Grafik 4">
            <a:extLst>
              <a:ext uri="{FF2B5EF4-FFF2-40B4-BE49-F238E27FC236}">
                <a16:creationId xmlns:a16="http://schemas.microsoft.com/office/drawing/2014/main" id="{E26410D8-4A3A-45E2-81A1-C9D4C6C6621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516380" y="5805264"/>
            <a:ext cx="2408534" cy="910095"/>
          </a:xfrm>
          <a:prstGeom prst="rect">
            <a:avLst/>
          </a:prstGeom>
        </p:spPr>
      </p:pic>
      <p:sp>
        <p:nvSpPr>
          <p:cNvPr id="7" name="Rechteck 6">
            <a:extLst>
              <a:ext uri="{FF2B5EF4-FFF2-40B4-BE49-F238E27FC236}">
                <a16:creationId xmlns:a16="http://schemas.microsoft.com/office/drawing/2014/main" id="{1CFF8BA4-9DA2-4974-94C2-B3C3C21E4193}"/>
              </a:ext>
            </a:extLst>
          </p:cNvPr>
          <p:cNvSpPr/>
          <p:nvPr userDrawn="1"/>
        </p:nvSpPr>
        <p:spPr>
          <a:xfrm flipH="1">
            <a:off x="-1" y="1944000"/>
            <a:ext cx="480000" cy="3600000"/>
          </a:xfrm>
          <a:prstGeom prst="rect">
            <a:avLst/>
          </a:prstGeom>
          <a:gradFill>
            <a:gsLst>
              <a:gs pos="0">
                <a:schemeClr val="tx1">
                  <a:lumMod val="10000"/>
                  <a:lumOff val="90000"/>
                </a:schemeClr>
              </a:gs>
              <a:gs pos="100000">
                <a:schemeClr val="bg2">
                  <a:lumMod val="9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pic>
        <p:nvPicPr>
          <p:cNvPr id="8" name="Grafik 2">
            <a:extLst>
              <a:ext uri="{FF2B5EF4-FFF2-40B4-BE49-F238E27FC236}">
                <a16:creationId xmlns:a16="http://schemas.microsoft.com/office/drawing/2014/main" id="{2B3803D2-BD86-4ABB-8BDF-1BC5164EA28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16807" b="28549"/>
          <a:stretch/>
        </p:blipFill>
        <p:spPr>
          <a:xfrm>
            <a:off x="479998" y="1944000"/>
            <a:ext cx="11712001" cy="3600000"/>
          </a:xfrm>
          <a:prstGeom prst="rect">
            <a:avLst/>
          </a:prstGeom>
        </p:spPr>
      </p:pic>
    </p:spTree>
    <p:extLst>
      <p:ext uri="{BB962C8B-B14F-4D97-AF65-F5344CB8AC3E}">
        <p14:creationId xmlns:p14="http://schemas.microsoft.com/office/powerpoint/2010/main" val="4201331013"/>
      </p:ext>
    </p:extLst>
  </p:cSld>
  <p:clrMap bg1="lt1" tx1="dk1" bg2="lt2" tx2="dk2" accent1="accent1" accent2="accent2" accent3="accent3" accent4="accent4" accent5="accent5" accent6="accent6" hlink="hlink" folHlink="folHlink"/>
  <p:sldLayoutIdLst>
    <p:sldLayoutId id="214748381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ts val="2600"/>
        </a:lnSpc>
        <a:spcBef>
          <a:spcPts val="1000"/>
        </a:spcBef>
        <a:buFont typeface="Arial" panose="020B0604020202020204" pitchFamily="34" charset="0"/>
        <a:buNone/>
        <a:defRPr sz="2400" kern="1200">
          <a:solidFill>
            <a:srgbClr val="0F218B"/>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63">
          <p15:clr>
            <a:srgbClr val="F26B43"/>
          </p15:clr>
        </p15:guide>
        <p15:guide id="2" pos="241">
          <p15:clr>
            <a:srgbClr val="F26B43"/>
          </p15:clr>
        </p15:guide>
        <p15:guide id="3" orient="horz" pos="299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28DEF-E9BA-465A-9213-1490F2445008}"/>
              </a:ext>
            </a:extLst>
          </p:cNvPr>
          <p:cNvSpPr>
            <a:spLocks noGrp="1"/>
          </p:cNvSpPr>
          <p:nvPr>
            <p:ph type="title"/>
          </p:nvPr>
        </p:nvSpPr>
        <p:spPr/>
        <p:txBody>
          <a:bodyPr/>
          <a:lstStyle/>
          <a:p>
            <a:r>
              <a:rPr lang="en-GB" dirty="0"/>
              <a:t>MESC: Bidding Zones Review Study</a:t>
            </a:r>
          </a:p>
        </p:txBody>
      </p:sp>
      <p:sp>
        <p:nvSpPr>
          <p:cNvPr id="3" name="Text Placeholder 2">
            <a:extLst>
              <a:ext uri="{FF2B5EF4-FFF2-40B4-BE49-F238E27FC236}">
                <a16:creationId xmlns:a16="http://schemas.microsoft.com/office/drawing/2014/main" id="{25CB81D2-64F0-40F9-83C9-8859ED1BFCD7}"/>
              </a:ext>
            </a:extLst>
          </p:cNvPr>
          <p:cNvSpPr>
            <a:spLocks noGrp="1"/>
          </p:cNvSpPr>
          <p:nvPr>
            <p:ph type="body" sz="quarter" idx="12"/>
          </p:nvPr>
        </p:nvSpPr>
        <p:spPr/>
        <p:txBody>
          <a:bodyPr/>
          <a:lstStyle/>
          <a:p>
            <a:r>
              <a:rPr lang="es-ES" dirty="0"/>
              <a:t>8</a:t>
            </a:r>
            <a:r>
              <a:rPr lang="en-GB" dirty="0"/>
              <a:t> October 2024</a:t>
            </a:r>
          </a:p>
        </p:txBody>
      </p:sp>
    </p:spTree>
    <p:extLst>
      <p:ext uri="{BB962C8B-B14F-4D97-AF65-F5344CB8AC3E}">
        <p14:creationId xmlns:p14="http://schemas.microsoft.com/office/powerpoint/2010/main" val="3081578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prstGeom prst="rect">
            <a:avLst/>
          </a:prstGeom>
        </p:spPr>
        <p:txBody>
          <a:bodyPr/>
          <a:lstStyle/>
          <a:p>
            <a:r>
              <a:rPr lang="fr-FR" dirty="0" err="1"/>
              <a:t>Status</a:t>
            </a:r>
            <a:r>
              <a:rPr lang="fr-FR" dirty="0"/>
              <a:t> update </a:t>
            </a:r>
            <a:r>
              <a:rPr lang="fr-FR" dirty="0" err="1"/>
              <a:t>Bidding</a:t>
            </a:r>
            <a:r>
              <a:rPr lang="fr-FR" dirty="0"/>
              <a:t> Zones </a:t>
            </a:r>
            <a:r>
              <a:rPr lang="fr-FR" dirty="0" err="1"/>
              <a:t>Review</a:t>
            </a:r>
            <a:r>
              <a:rPr lang="fr-FR" dirty="0"/>
              <a:t> </a:t>
            </a:r>
            <a:r>
              <a:rPr lang="fr-FR" dirty="0" err="1"/>
              <a:t>Study</a:t>
            </a:r>
            <a:r>
              <a:rPr lang="fr-FR" dirty="0"/>
              <a:t> </a:t>
            </a:r>
            <a:endParaRPr lang="en-US" dirty="0"/>
          </a:p>
        </p:txBody>
      </p:sp>
      <p:graphicFrame>
        <p:nvGraphicFramePr>
          <p:cNvPr id="4" name="Diagram 3">
            <a:extLst>
              <a:ext uri="{FF2B5EF4-FFF2-40B4-BE49-F238E27FC236}">
                <a16:creationId xmlns:a16="http://schemas.microsoft.com/office/drawing/2014/main" id="{84222AB9-F07E-A009-8C60-55C91D7EEC4F}"/>
              </a:ext>
            </a:extLst>
          </p:cNvPr>
          <p:cNvGraphicFramePr/>
          <p:nvPr>
            <p:extLst>
              <p:ext uri="{D42A27DB-BD31-4B8C-83A1-F6EECF244321}">
                <p14:modId xmlns:p14="http://schemas.microsoft.com/office/powerpoint/2010/main" val="3740323650"/>
              </p:ext>
            </p:extLst>
          </p:nvPr>
        </p:nvGraphicFramePr>
        <p:xfrm>
          <a:off x="1219200" y="1143000"/>
          <a:ext cx="93726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09481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D31B0DCE-F7E3-93AB-7EEF-65AAD9A9B9D1}"/>
              </a:ext>
            </a:extLst>
          </p:cNvPr>
          <p:cNvSpPr>
            <a:spLocks noGrp="1"/>
          </p:cNvSpPr>
          <p:nvPr>
            <p:ph idx="1"/>
          </p:nvPr>
        </p:nvSpPr>
        <p:spPr>
          <a:xfrm>
            <a:off x="372539" y="1178256"/>
            <a:ext cx="5558048" cy="5048250"/>
          </a:xfrm>
        </p:spPr>
        <p:txBody>
          <a:bodyPr/>
          <a:lstStyle/>
          <a:p>
            <a:pPr marL="285750" indent="-285750">
              <a:buFont typeface="Arial" panose="020B0604020202020204" pitchFamily="34" charset="0"/>
              <a:buChar char="•"/>
            </a:pPr>
            <a:r>
              <a:rPr lang="en-US" dirty="0"/>
              <a:t>46 responses have been received through the consultation tool, some send (additional) material through e-mail </a:t>
            </a:r>
          </a:p>
          <a:p>
            <a:pPr marL="285750" indent="-285750">
              <a:buFont typeface="Arial" panose="020B0604020202020204" pitchFamily="34" charset="0"/>
              <a:buChar char="•"/>
            </a:pPr>
            <a:r>
              <a:rPr lang="en-US" dirty="0"/>
              <a:t>All-TSO BZTF is looking into the responses together with Compass </a:t>
            </a:r>
            <a:r>
              <a:rPr lang="en-US" dirty="0" err="1"/>
              <a:t>Lexecon</a:t>
            </a:r>
            <a:endParaRPr lang="en-US" dirty="0"/>
          </a:p>
          <a:p>
            <a:pPr marL="285750" indent="-285750">
              <a:buFont typeface="Arial" panose="020B0604020202020204" pitchFamily="34" charset="0"/>
              <a:buChar char="•"/>
            </a:pPr>
            <a:r>
              <a:rPr lang="en-US" dirty="0"/>
              <a:t>Responses through e-mail will not be considered as a formal response to the PC, but TSOs will strive to consider these responses as much as possible, to the extend they cover the questions in the PC</a:t>
            </a:r>
          </a:p>
          <a:p>
            <a:pPr marL="285750" indent="-285750">
              <a:buFont typeface="Arial" panose="020B0604020202020204" pitchFamily="34" charset="0"/>
              <a:buChar char="•"/>
            </a:pPr>
            <a:r>
              <a:rPr lang="en-US" dirty="0"/>
              <a:t>Based on the responses an update of the Liquidity report and the Transition Costs report will be made</a:t>
            </a:r>
          </a:p>
          <a:p>
            <a:pPr marL="285750" indent="-285750">
              <a:buFont typeface="Arial" panose="020B0604020202020204" pitchFamily="34" charset="0"/>
              <a:buChar char="•"/>
            </a:pPr>
            <a:r>
              <a:rPr lang="en-US" dirty="0"/>
              <a:t>Overview of the responses per category of stakeholder is provided on the right</a:t>
            </a:r>
          </a:p>
          <a:p>
            <a:endParaRPr lang="nl-NL" dirty="0"/>
          </a:p>
        </p:txBody>
      </p:sp>
      <p:sp>
        <p:nvSpPr>
          <p:cNvPr id="7" name="Title 6">
            <a:extLst>
              <a:ext uri="{FF2B5EF4-FFF2-40B4-BE49-F238E27FC236}">
                <a16:creationId xmlns:a16="http://schemas.microsoft.com/office/drawing/2014/main" id="{EC4202FB-60B6-F4E8-905D-DFA4B17C7731}"/>
              </a:ext>
            </a:extLst>
          </p:cNvPr>
          <p:cNvSpPr>
            <a:spLocks noGrp="1"/>
          </p:cNvSpPr>
          <p:nvPr>
            <p:ph type="title"/>
          </p:nvPr>
        </p:nvSpPr>
        <p:spPr/>
        <p:txBody>
          <a:bodyPr/>
          <a:lstStyle/>
          <a:p>
            <a:r>
              <a:rPr lang="en-US" dirty="0"/>
              <a:t>BZ Review - Public Consultation: status and next steps</a:t>
            </a:r>
            <a:endParaRPr lang="nl-NL" dirty="0"/>
          </a:p>
        </p:txBody>
      </p:sp>
      <p:pic>
        <p:nvPicPr>
          <p:cNvPr id="9" name="Picture 2">
            <a:extLst>
              <a:ext uri="{FF2B5EF4-FFF2-40B4-BE49-F238E27FC236}">
                <a16:creationId xmlns:a16="http://schemas.microsoft.com/office/drawing/2014/main" id="{11B121B9-AE57-6131-F364-66E826D3BC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1415" y="1178256"/>
            <a:ext cx="5400675" cy="504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6138418"/>
      </p:ext>
    </p:extLst>
  </p:cSld>
  <p:clrMapOvr>
    <a:masterClrMapping/>
  </p:clrMapOvr>
</p:sld>
</file>

<file path=ppt/theme/theme1.xml><?xml version="1.0" encoding="utf-8"?>
<a:theme xmlns:a="http://schemas.openxmlformats.org/drawingml/2006/main" name="5_ENTSO-E Cover">
  <a:themeElements>
    <a:clrScheme name="ENTSO-E">
      <a:dk1>
        <a:srgbClr val="313131"/>
      </a:dk1>
      <a:lt1>
        <a:srgbClr val="FFFFFF"/>
      </a:lt1>
      <a:dk2>
        <a:srgbClr val="313131"/>
      </a:dk2>
      <a:lt2>
        <a:srgbClr val="FFFFFF"/>
      </a:lt2>
      <a:accent1>
        <a:srgbClr val="134094"/>
      </a:accent1>
      <a:accent2>
        <a:srgbClr val="EC6602"/>
      </a:accent2>
      <a:accent3>
        <a:srgbClr val="009992"/>
      </a:accent3>
      <a:accent4>
        <a:srgbClr val="FFCC00"/>
      </a:accent4>
      <a:accent5>
        <a:srgbClr val="707F86"/>
      </a:accent5>
      <a:accent6>
        <a:srgbClr val="A7B3B9"/>
      </a:accent6>
      <a:hlink>
        <a:srgbClr val="BF027F"/>
      </a:hlink>
      <a:folHlink>
        <a:srgbClr val="670F16"/>
      </a:folHlink>
    </a:clrScheme>
    <a:fontScheme name="Benutzerdefiniert 2">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tso-e_ppt_template_with_new title_slides_210709.pptx" id="{AD71176E-1EE7-4AA8-AF3C-1E0837130DDD}" vid="{63968B32-9FA6-4A9E-99A5-25AD93683663}"/>
    </a:ext>
  </a:extLst>
</a:theme>
</file>

<file path=ppt/theme/theme10.xml><?xml version="1.0" encoding="utf-8"?>
<a:theme xmlns:a="http://schemas.openxmlformats.org/drawingml/2006/main" name="10_ENTSO-E Cover">
  <a:themeElements>
    <a:clrScheme name="ENTSO-E">
      <a:dk1>
        <a:srgbClr val="313131"/>
      </a:dk1>
      <a:lt1>
        <a:srgbClr val="FFFFFF"/>
      </a:lt1>
      <a:dk2>
        <a:srgbClr val="313131"/>
      </a:dk2>
      <a:lt2>
        <a:srgbClr val="FFFFFF"/>
      </a:lt2>
      <a:accent1>
        <a:srgbClr val="134094"/>
      </a:accent1>
      <a:accent2>
        <a:srgbClr val="EC6602"/>
      </a:accent2>
      <a:accent3>
        <a:srgbClr val="009992"/>
      </a:accent3>
      <a:accent4>
        <a:srgbClr val="FFCC00"/>
      </a:accent4>
      <a:accent5>
        <a:srgbClr val="707F86"/>
      </a:accent5>
      <a:accent6>
        <a:srgbClr val="A7B3B9"/>
      </a:accent6>
      <a:hlink>
        <a:srgbClr val="BF027F"/>
      </a:hlink>
      <a:folHlink>
        <a:srgbClr val="670F16"/>
      </a:folHlink>
    </a:clrScheme>
    <a:fontScheme name="Benutzerdefiniert 2">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tso-e_ppt_template_with_new title_slides_210709.pptx" id="{AD71176E-1EE7-4AA8-AF3C-1E0837130DDD}" vid="{0B3519C3-9386-459C-AB16-67C6F9D91AB8}"/>
    </a:ext>
  </a:extLst>
</a:theme>
</file>

<file path=ppt/theme/theme11.xml><?xml version="1.0" encoding="utf-8"?>
<a:theme xmlns:a="http://schemas.openxmlformats.org/drawingml/2006/main" name="11_ENTSO-E Cover">
  <a:themeElements>
    <a:clrScheme name="ENTSO-E">
      <a:dk1>
        <a:srgbClr val="313131"/>
      </a:dk1>
      <a:lt1>
        <a:srgbClr val="FFFFFF"/>
      </a:lt1>
      <a:dk2>
        <a:srgbClr val="313131"/>
      </a:dk2>
      <a:lt2>
        <a:srgbClr val="FFFFFF"/>
      </a:lt2>
      <a:accent1>
        <a:srgbClr val="134094"/>
      </a:accent1>
      <a:accent2>
        <a:srgbClr val="EC6602"/>
      </a:accent2>
      <a:accent3>
        <a:srgbClr val="009992"/>
      </a:accent3>
      <a:accent4>
        <a:srgbClr val="FFCC00"/>
      </a:accent4>
      <a:accent5>
        <a:srgbClr val="707F86"/>
      </a:accent5>
      <a:accent6>
        <a:srgbClr val="A7B3B9"/>
      </a:accent6>
      <a:hlink>
        <a:srgbClr val="BF027F"/>
      </a:hlink>
      <a:folHlink>
        <a:srgbClr val="670F16"/>
      </a:folHlink>
    </a:clrScheme>
    <a:fontScheme name="Benutzerdefiniert 2">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tso-e_ppt_template_with_new title_slides_210709.pptx" id="{AD71176E-1EE7-4AA8-AF3C-1E0837130DDD}" vid="{DFD2AE42-F80A-4BB4-80E3-E221A84D131F}"/>
    </a:ext>
  </a:extLst>
</a:theme>
</file>

<file path=ppt/theme/theme12.xml><?xml version="1.0" encoding="utf-8"?>
<a:theme xmlns:a="http://schemas.openxmlformats.org/drawingml/2006/main" name="2_ENTSO-E Content">
  <a:themeElements>
    <a:clrScheme name="ENTSO-E">
      <a:dk1>
        <a:srgbClr val="3A3A3F"/>
      </a:dk1>
      <a:lt1>
        <a:srgbClr val="FFFFFF"/>
      </a:lt1>
      <a:dk2>
        <a:srgbClr val="3A3A3F"/>
      </a:dk2>
      <a:lt2>
        <a:srgbClr val="E7E6E6"/>
      </a:lt2>
      <a:accent1>
        <a:srgbClr val="2054A5"/>
      </a:accent1>
      <a:accent2>
        <a:srgbClr val="0FB29A"/>
      </a:accent2>
      <a:accent3>
        <a:srgbClr val="F37020"/>
      </a:accent3>
      <a:accent4>
        <a:srgbClr val="F7A431"/>
      </a:accent4>
      <a:accent5>
        <a:srgbClr val="3A3A3A"/>
      </a:accent5>
      <a:accent6>
        <a:srgbClr val="0073C8"/>
      </a:accent6>
      <a:hlink>
        <a:srgbClr val="0563C1"/>
      </a:hlink>
      <a:folHlink>
        <a:srgbClr val="954F72"/>
      </a:folHlink>
    </a:clrScheme>
    <a:fontScheme name="Benutzerdefiniert 2">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tso-e_ppt_template_with_new title_slides_210709.pptx" id="{AD71176E-1EE7-4AA8-AF3C-1E0837130DDD}" vid="{6436E805-6281-4D28-9214-61C90FC0BFD2}"/>
    </a:ext>
  </a:extLst>
</a:theme>
</file>

<file path=ppt/theme/theme13.xml><?xml version="1.0" encoding="utf-8"?>
<a:theme xmlns:a="http://schemas.openxmlformats.org/drawingml/2006/main" name="13_Mission Stateme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tso-e_ppt_template_with_new title_slides_210709.pptx" id="{AD71176E-1EE7-4AA8-AF3C-1E0837130DDD}" vid="{F68818D7-2B95-46CE-A09B-777A4ABC17E8}"/>
    </a:ext>
  </a:extLst>
</a:theme>
</file>

<file path=ppt/theme/theme14.xml><?xml version="1.0" encoding="utf-8"?>
<a:theme xmlns:a="http://schemas.openxmlformats.org/drawingml/2006/main" name="14_blank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tso-e_ppt_template_with_new title_slides_210709.pptx" id="{AD71176E-1EE7-4AA8-AF3C-1E0837130DDD}" vid="{92DC8C89-1235-4274-B1AF-1BD1BEADF0AF}"/>
    </a:ext>
  </a:extLst>
</a:theme>
</file>

<file path=ppt/theme/theme15.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NTSO-E Cover">
  <a:themeElements>
    <a:clrScheme name="ENTSO-E">
      <a:dk1>
        <a:srgbClr val="313131"/>
      </a:dk1>
      <a:lt1>
        <a:srgbClr val="FFFFFF"/>
      </a:lt1>
      <a:dk2>
        <a:srgbClr val="313131"/>
      </a:dk2>
      <a:lt2>
        <a:srgbClr val="FFFFFF"/>
      </a:lt2>
      <a:accent1>
        <a:srgbClr val="134094"/>
      </a:accent1>
      <a:accent2>
        <a:srgbClr val="EC6602"/>
      </a:accent2>
      <a:accent3>
        <a:srgbClr val="009992"/>
      </a:accent3>
      <a:accent4>
        <a:srgbClr val="FFCC00"/>
      </a:accent4>
      <a:accent5>
        <a:srgbClr val="707F86"/>
      </a:accent5>
      <a:accent6>
        <a:srgbClr val="A7B3B9"/>
      </a:accent6>
      <a:hlink>
        <a:srgbClr val="BF027F"/>
      </a:hlink>
      <a:folHlink>
        <a:srgbClr val="670F16"/>
      </a:folHlink>
    </a:clrScheme>
    <a:fontScheme name="Benutzerdefiniert 2">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tso-e_ppt_template_with_new title_slides_210709.pptx" id="{AD71176E-1EE7-4AA8-AF3C-1E0837130DDD}" vid="{538A4D3F-3809-4705-A5A3-81DBE435459D}"/>
    </a:ext>
  </a:extLst>
</a:theme>
</file>

<file path=ppt/theme/theme3.xml><?xml version="1.0" encoding="utf-8"?>
<a:theme xmlns:a="http://schemas.openxmlformats.org/drawingml/2006/main" name="3_ENTSO-E Cover">
  <a:themeElements>
    <a:clrScheme name="ENTSO-E">
      <a:dk1>
        <a:srgbClr val="313131"/>
      </a:dk1>
      <a:lt1>
        <a:srgbClr val="FFFFFF"/>
      </a:lt1>
      <a:dk2>
        <a:srgbClr val="313131"/>
      </a:dk2>
      <a:lt2>
        <a:srgbClr val="FFFFFF"/>
      </a:lt2>
      <a:accent1>
        <a:srgbClr val="134094"/>
      </a:accent1>
      <a:accent2>
        <a:srgbClr val="EC6602"/>
      </a:accent2>
      <a:accent3>
        <a:srgbClr val="009992"/>
      </a:accent3>
      <a:accent4>
        <a:srgbClr val="FFCC00"/>
      </a:accent4>
      <a:accent5>
        <a:srgbClr val="707F86"/>
      </a:accent5>
      <a:accent6>
        <a:srgbClr val="A7B3B9"/>
      </a:accent6>
      <a:hlink>
        <a:srgbClr val="BF027F"/>
      </a:hlink>
      <a:folHlink>
        <a:srgbClr val="670F16"/>
      </a:folHlink>
    </a:clrScheme>
    <a:fontScheme name="Benutzerdefiniert 2">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tso-e_ppt_template_with_new title_slides_210709.pptx" id="{AD71176E-1EE7-4AA8-AF3C-1E0837130DDD}" vid="{8F323D74-B7C7-4C52-AAE1-9E80D31E11B8}"/>
    </a:ext>
  </a:extLst>
</a:theme>
</file>

<file path=ppt/theme/theme4.xml><?xml version="1.0" encoding="utf-8"?>
<a:theme xmlns:a="http://schemas.openxmlformats.org/drawingml/2006/main" name="2_ENTSO-E Cover">
  <a:themeElements>
    <a:clrScheme name="ENTSO-E">
      <a:dk1>
        <a:srgbClr val="313131"/>
      </a:dk1>
      <a:lt1>
        <a:srgbClr val="FFFFFF"/>
      </a:lt1>
      <a:dk2>
        <a:srgbClr val="313131"/>
      </a:dk2>
      <a:lt2>
        <a:srgbClr val="FFFFFF"/>
      </a:lt2>
      <a:accent1>
        <a:srgbClr val="134094"/>
      </a:accent1>
      <a:accent2>
        <a:srgbClr val="EC6602"/>
      </a:accent2>
      <a:accent3>
        <a:srgbClr val="009992"/>
      </a:accent3>
      <a:accent4>
        <a:srgbClr val="FFCC00"/>
      </a:accent4>
      <a:accent5>
        <a:srgbClr val="707F86"/>
      </a:accent5>
      <a:accent6>
        <a:srgbClr val="A7B3B9"/>
      </a:accent6>
      <a:hlink>
        <a:srgbClr val="BF027F"/>
      </a:hlink>
      <a:folHlink>
        <a:srgbClr val="670F16"/>
      </a:folHlink>
    </a:clrScheme>
    <a:fontScheme name="Benutzerdefiniert 2">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tso-e_ppt_template_with_new title_slides_210709.pptx" id="{AD71176E-1EE7-4AA8-AF3C-1E0837130DDD}" vid="{8AEEC80E-6180-4D29-BE0C-A3ED15CDE07C}"/>
    </a:ext>
  </a:extLst>
</a:theme>
</file>

<file path=ppt/theme/theme5.xml><?xml version="1.0" encoding="utf-8"?>
<a:theme xmlns:a="http://schemas.openxmlformats.org/drawingml/2006/main" name="4_ENTSO-E Cover">
  <a:themeElements>
    <a:clrScheme name="ENTSO-E">
      <a:dk1>
        <a:srgbClr val="313131"/>
      </a:dk1>
      <a:lt1>
        <a:srgbClr val="FFFFFF"/>
      </a:lt1>
      <a:dk2>
        <a:srgbClr val="313131"/>
      </a:dk2>
      <a:lt2>
        <a:srgbClr val="FFFFFF"/>
      </a:lt2>
      <a:accent1>
        <a:srgbClr val="134094"/>
      </a:accent1>
      <a:accent2>
        <a:srgbClr val="EC6602"/>
      </a:accent2>
      <a:accent3>
        <a:srgbClr val="009992"/>
      </a:accent3>
      <a:accent4>
        <a:srgbClr val="FFCC00"/>
      </a:accent4>
      <a:accent5>
        <a:srgbClr val="707F86"/>
      </a:accent5>
      <a:accent6>
        <a:srgbClr val="A7B3B9"/>
      </a:accent6>
      <a:hlink>
        <a:srgbClr val="BF027F"/>
      </a:hlink>
      <a:folHlink>
        <a:srgbClr val="670F16"/>
      </a:folHlink>
    </a:clrScheme>
    <a:fontScheme name="Benutzerdefiniert 2">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tso-e_ppt_template_with_new title_slides_210709.pptx" id="{AD71176E-1EE7-4AA8-AF3C-1E0837130DDD}" vid="{706F33EF-9CAD-43E5-B557-C00CB4CA4066}"/>
    </a:ext>
  </a:extLst>
</a:theme>
</file>

<file path=ppt/theme/theme6.xml><?xml version="1.0" encoding="utf-8"?>
<a:theme xmlns:a="http://schemas.openxmlformats.org/drawingml/2006/main" name="6_ENTSO-E Cover">
  <a:themeElements>
    <a:clrScheme name="ENTSO-E">
      <a:dk1>
        <a:srgbClr val="313131"/>
      </a:dk1>
      <a:lt1>
        <a:srgbClr val="FFFFFF"/>
      </a:lt1>
      <a:dk2>
        <a:srgbClr val="313131"/>
      </a:dk2>
      <a:lt2>
        <a:srgbClr val="FFFFFF"/>
      </a:lt2>
      <a:accent1>
        <a:srgbClr val="134094"/>
      </a:accent1>
      <a:accent2>
        <a:srgbClr val="EC6602"/>
      </a:accent2>
      <a:accent3>
        <a:srgbClr val="009992"/>
      </a:accent3>
      <a:accent4>
        <a:srgbClr val="FFCC00"/>
      </a:accent4>
      <a:accent5>
        <a:srgbClr val="707F86"/>
      </a:accent5>
      <a:accent6>
        <a:srgbClr val="A7B3B9"/>
      </a:accent6>
      <a:hlink>
        <a:srgbClr val="BF027F"/>
      </a:hlink>
      <a:folHlink>
        <a:srgbClr val="670F16"/>
      </a:folHlink>
    </a:clrScheme>
    <a:fontScheme name="Benutzerdefiniert 2">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tso-e_ppt_template_with_new title_slides_210709.pptx" id="{AD71176E-1EE7-4AA8-AF3C-1E0837130DDD}" vid="{E1186576-1636-4625-82E7-0F4A9758616F}"/>
    </a:ext>
  </a:extLst>
</a:theme>
</file>

<file path=ppt/theme/theme7.xml><?xml version="1.0" encoding="utf-8"?>
<a:theme xmlns:a="http://schemas.openxmlformats.org/drawingml/2006/main" name="7_ENTSO-E Cover">
  <a:themeElements>
    <a:clrScheme name="ENTSO-E">
      <a:dk1>
        <a:srgbClr val="313131"/>
      </a:dk1>
      <a:lt1>
        <a:srgbClr val="FFFFFF"/>
      </a:lt1>
      <a:dk2>
        <a:srgbClr val="313131"/>
      </a:dk2>
      <a:lt2>
        <a:srgbClr val="FFFFFF"/>
      </a:lt2>
      <a:accent1>
        <a:srgbClr val="134094"/>
      </a:accent1>
      <a:accent2>
        <a:srgbClr val="EC6602"/>
      </a:accent2>
      <a:accent3>
        <a:srgbClr val="009992"/>
      </a:accent3>
      <a:accent4>
        <a:srgbClr val="FFCC00"/>
      </a:accent4>
      <a:accent5>
        <a:srgbClr val="707F86"/>
      </a:accent5>
      <a:accent6>
        <a:srgbClr val="A7B3B9"/>
      </a:accent6>
      <a:hlink>
        <a:srgbClr val="BF027F"/>
      </a:hlink>
      <a:folHlink>
        <a:srgbClr val="670F16"/>
      </a:folHlink>
    </a:clrScheme>
    <a:fontScheme name="Benutzerdefiniert 2">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tso-e_ppt_template_with_new title_slides_210709.pptx" id="{AD71176E-1EE7-4AA8-AF3C-1E0837130DDD}" vid="{39F5768D-9D2B-4701-A2E1-104A4AC2C4CB}"/>
    </a:ext>
  </a:extLst>
</a:theme>
</file>

<file path=ppt/theme/theme8.xml><?xml version="1.0" encoding="utf-8"?>
<a:theme xmlns:a="http://schemas.openxmlformats.org/drawingml/2006/main" name="8_ENTSO-E Cover">
  <a:themeElements>
    <a:clrScheme name="ENTSO-E">
      <a:dk1>
        <a:srgbClr val="313131"/>
      </a:dk1>
      <a:lt1>
        <a:srgbClr val="FFFFFF"/>
      </a:lt1>
      <a:dk2>
        <a:srgbClr val="313131"/>
      </a:dk2>
      <a:lt2>
        <a:srgbClr val="FFFFFF"/>
      </a:lt2>
      <a:accent1>
        <a:srgbClr val="134094"/>
      </a:accent1>
      <a:accent2>
        <a:srgbClr val="EC6602"/>
      </a:accent2>
      <a:accent3>
        <a:srgbClr val="009992"/>
      </a:accent3>
      <a:accent4>
        <a:srgbClr val="FFCC00"/>
      </a:accent4>
      <a:accent5>
        <a:srgbClr val="707F86"/>
      </a:accent5>
      <a:accent6>
        <a:srgbClr val="A7B3B9"/>
      </a:accent6>
      <a:hlink>
        <a:srgbClr val="BF027F"/>
      </a:hlink>
      <a:folHlink>
        <a:srgbClr val="670F16"/>
      </a:folHlink>
    </a:clrScheme>
    <a:fontScheme name="Benutzerdefiniert 2">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tso-e_ppt_template_with_new title_slides_210709.pptx" id="{AD71176E-1EE7-4AA8-AF3C-1E0837130DDD}" vid="{D43E569B-508C-4715-930A-44440F95E3AC}"/>
    </a:ext>
  </a:extLst>
</a:theme>
</file>

<file path=ppt/theme/theme9.xml><?xml version="1.0" encoding="utf-8"?>
<a:theme xmlns:a="http://schemas.openxmlformats.org/drawingml/2006/main" name="9_ENTSO-E Cover">
  <a:themeElements>
    <a:clrScheme name="ENTSO-E">
      <a:dk1>
        <a:srgbClr val="313131"/>
      </a:dk1>
      <a:lt1>
        <a:srgbClr val="FFFFFF"/>
      </a:lt1>
      <a:dk2>
        <a:srgbClr val="313131"/>
      </a:dk2>
      <a:lt2>
        <a:srgbClr val="FFFFFF"/>
      </a:lt2>
      <a:accent1>
        <a:srgbClr val="134094"/>
      </a:accent1>
      <a:accent2>
        <a:srgbClr val="EC6602"/>
      </a:accent2>
      <a:accent3>
        <a:srgbClr val="009992"/>
      </a:accent3>
      <a:accent4>
        <a:srgbClr val="FFCC00"/>
      </a:accent4>
      <a:accent5>
        <a:srgbClr val="707F86"/>
      </a:accent5>
      <a:accent6>
        <a:srgbClr val="A7B3B9"/>
      </a:accent6>
      <a:hlink>
        <a:srgbClr val="BF027F"/>
      </a:hlink>
      <a:folHlink>
        <a:srgbClr val="670F16"/>
      </a:folHlink>
    </a:clrScheme>
    <a:fontScheme name="Benutzerdefiniert 2">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tso-e_ppt_template_with_new title_slides_210709.pptx" id="{AD71176E-1EE7-4AA8-AF3C-1E0837130DDD}" vid="{4640D5DF-2DB4-4B1F-9631-D0D7F3A106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ENTSO-E Meeting" ma:contentTypeID="0x010100C6222E8C7549E44ABFB53771BE29FC4701004FF5BD82EF2C0E4CB4D76D31C96FFF8B" ma:contentTypeVersion="5" ma:contentTypeDescription="" ma:contentTypeScope="" ma:versionID="2c188336a4f92b6c210e1bec6b54bf60">
  <xsd:schema xmlns:xsd="http://www.w3.org/2001/XMLSchema" xmlns:xs="http://www.w3.org/2001/XMLSchema" xmlns:p="http://schemas.microsoft.com/office/2006/metadata/properties" xmlns:ns2="468d517b-1bce-4eac-b032-1e8ed9aee539" targetNamespace="http://schemas.microsoft.com/office/2006/metadata/properties" ma:root="true" ma:fieldsID="27d7e9b91aaddf89e8791357fb74685f" ns2:_="">
    <xsd:import namespace="468d517b-1bce-4eac-b032-1e8ed9aee539"/>
    <xsd:element name="properties">
      <xsd:complexType>
        <xsd:sequence>
          <xsd:element name="documentManagement">
            <xsd:complexType>
              <xsd:all>
                <xsd:element ref="ns2:o9b5552cd29f405b8612d2920cb859c4" minOccurs="0"/>
                <xsd:element ref="ns2:TaxCatchAll" minOccurs="0"/>
                <xsd:element ref="ns2:TaxCatchAllLabel" minOccurs="0"/>
                <xsd:element ref="ns2:a11881793d4943049370f281afa2b378" minOccurs="0"/>
                <xsd:element ref="ns2:i85e4520245b48aa896a2e6f400e83f6" minOccurs="0"/>
                <xsd:element ref="ns2:Open_x0020_to_x0020_ACER" minOccurs="0"/>
                <xsd:element ref="ns2:Open_x0020_to_x0020_EC" minOccurs="0"/>
                <xsd:element ref="ns2:Document_x0020_Type" minOccurs="0"/>
                <xsd:element ref="ns2:TaxKeywordTaxHTField" minOccurs="0"/>
                <xsd:element ref="ns2:Work_x0020_Area" minOccurs="0"/>
                <xsd:element ref="ns2:Business_x0020_Record" minOccurs="0"/>
                <xsd:element ref="ns2:Meeting" minOccurs="0"/>
                <xsd:element ref="ns2:Approval_x0020_Lev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8d517b-1bce-4eac-b032-1e8ed9aee539" elementFormDefault="qualified">
    <xsd:import namespace="http://schemas.microsoft.com/office/2006/documentManagement/types"/>
    <xsd:import namespace="http://schemas.microsoft.com/office/infopath/2007/PartnerControls"/>
    <xsd:element name="o9b5552cd29f405b8612d2920cb859c4" ma:index="8" nillable="true" ma:taxonomy="true" ma:internalName="o9b5552cd29f405b8612d2920cb859c4" ma:taxonomyFieldName="Data_x0020_Classification" ma:displayName="Data Classification" ma:readOnly="false" ma:default="" ma:fieldId="{89b5552c-d29f-405b-8612-d2920cb859c4}" ma:sspId="4cd3b652-8a69-4fed-aca4-c18feaf75a6a" ma:termSetId="f267277d-b1ca-40dc-b3b7-9fcb29df41c9" ma:anchorId="00000000-0000-0000-0000-000000000000" ma:open="false" ma:isKeyword="false">
      <xsd:complexType>
        <xsd:sequence>
          <xsd:element ref="pc:Terms" minOccurs="0" maxOccurs="1"/>
        </xsd:sequence>
      </xsd:complexType>
    </xsd:element>
    <xsd:element name="TaxCatchAll" ma:index="9" nillable="true" ma:displayName="Taxonomy Catch All Column" ma:description="" ma:hidden="true" ma:list="{9048899c-89d3-4577-b41b-3e1c16bcc50d}" ma:internalName="TaxCatchAll" ma:showField="CatchAllData" ma:web="468d517b-1bce-4eac-b032-1e8ed9aee539">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9048899c-89d3-4577-b41b-3e1c16bcc50d}" ma:internalName="TaxCatchAllLabel" ma:readOnly="true" ma:showField="CatchAllDataLabel" ma:web="468d517b-1bce-4eac-b032-1e8ed9aee539">
      <xsd:complexType>
        <xsd:complexContent>
          <xsd:extension base="dms:MultiChoiceLookup">
            <xsd:sequence>
              <xsd:element name="Value" type="dms:Lookup" maxOccurs="unbounded" minOccurs="0" nillable="true"/>
            </xsd:sequence>
          </xsd:extension>
        </xsd:complexContent>
      </xsd:complexType>
    </xsd:element>
    <xsd:element name="a11881793d4943049370f281afa2b378" ma:index="12" nillable="true" ma:taxonomy="true" ma:internalName="a11881793d4943049370f281afa2b378" ma:taxonomyFieldName="Data_x0020_Origin" ma:displayName="Data Origin" ma:readOnly="false" ma:default="" ma:fieldId="{a1188179-3d49-4304-9370-f281afa2b378}" ma:sspId="4cd3b652-8a69-4fed-aca4-c18feaf75a6a" ma:termSetId="f4629155-a70f-42bb-b675-7f569b493951" ma:anchorId="00000000-0000-0000-0000-000000000000" ma:open="false" ma:isKeyword="false">
      <xsd:complexType>
        <xsd:sequence>
          <xsd:element ref="pc:Terms" minOccurs="0" maxOccurs="1"/>
        </xsd:sequence>
      </xsd:complexType>
    </xsd:element>
    <xsd:element name="i85e4520245b48aa896a2e6f400e83f6" ma:index="14" nillable="true" ma:taxonomy="true" ma:internalName="i85e4520245b48aa896a2e6f400e83f6" ma:taxonomyFieldName="Level_x0020_of_x0020_Disclosure" ma:displayName="Level of Disclosure" ma:default="" ma:fieldId="{285e4520-245b-48aa-896a-2e6f400e83f6}" ma:sspId="4cd3b652-8a69-4fed-aca4-c18feaf75a6a" ma:termSetId="5dc650b0-e16f-4420-8810-a3b73a7e4abc" ma:anchorId="00000000-0000-0000-0000-000000000000" ma:open="false" ma:isKeyword="false">
      <xsd:complexType>
        <xsd:sequence>
          <xsd:element ref="pc:Terms" minOccurs="0" maxOccurs="1"/>
        </xsd:sequence>
      </xsd:complexType>
    </xsd:element>
    <xsd:element name="Open_x0020_to_x0020_ACER" ma:index="16" nillable="true" ma:displayName="Open to ACER" ma:default="0" ma:description="This field should indicate if, from a business point of view, there is acceptance to share the data or document with ACER. In case the data or document is not open to ACER and there is a request from ACER, the legal basis for this request needs to be assessed by ENTSO-E Legal Section." ma:internalName="Open_x0020_to_x0020_ACER">
      <xsd:simpleType>
        <xsd:restriction base="dms:Boolean"/>
      </xsd:simpleType>
    </xsd:element>
    <xsd:element name="Open_x0020_to_x0020_EC" ma:index="17" nillable="true" ma:displayName="Open to EC" ma:default="0" ma:description="This field should indicate if, from a business point of view, there is acceptance to share the data or document with the EC. In case the data or document is not open to the EC and there is a request from the EC, the legal basis for this request needs to be assessed by ENTSO-E Legal Section." ma:internalName="Open_x0020_to_x0020_EC">
      <xsd:simpleType>
        <xsd:restriction base="dms:Boolean"/>
      </xsd:simpleType>
    </xsd:element>
    <xsd:element name="Document_x0020_Type" ma:index="18" nillable="true" ma:displayName="Document Type" ma:list="{5da3ea55-dd34-4ecc-ae33-4f843abe06cd}" ma:internalName="Document_x0020_Type" ma:showField="Title" ma:web="468d517b-1bce-4eac-b032-1e8ed9aee539">
      <xsd:simpleType>
        <xsd:restriction base="dms:Lookup"/>
      </xsd:simpleType>
    </xsd:element>
    <xsd:element name="TaxKeywordTaxHTField" ma:index="19" nillable="true" ma:taxonomy="true" ma:internalName="TaxKeywordTaxHTField" ma:taxonomyFieldName="TaxKeyword" ma:displayName="Document Tags" ma:fieldId="{23f27201-bee3-471e-b2e7-b64fd8b7ca38}" ma:taxonomyMulti="true" ma:sspId="fcdef86c-4677-4709-934c-6d62ad25b5e0" ma:termSetId="00000000-0000-0000-0000-000000000000" ma:anchorId="00000000-0000-0000-0000-000000000000" ma:open="true" ma:isKeyword="true">
      <xsd:complexType>
        <xsd:sequence>
          <xsd:element ref="pc:Terms" minOccurs="0" maxOccurs="1"/>
        </xsd:sequence>
      </xsd:complexType>
    </xsd:element>
    <xsd:element name="Work_x0020_Area" ma:index="21" nillable="true" ma:displayName="Work Area" ma:list="{b3044a2e-1f78-4242-b383-6b52b2a6b16d}" ma:internalName="Work_x0020_Area" ma:showField="Title" ma:web="468d517b-1bce-4eac-b032-1e8ed9aee539">
      <xsd:simpleType>
        <xsd:restriction base="dms:Lookup"/>
      </xsd:simpleType>
    </xsd:element>
    <xsd:element name="Business_x0020_Record" ma:index="22" nillable="true" ma:displayName="Business Record" ma:list="{1da6bc77-eb8b-4374-95da-a53ff3102d35}" ma:internalName="Business_x0020_Record" ma:showField="Title" ma:web="468d517b-1bce-4eac-b032-1e8ed9aee539">
      <xsd:simpleType>
        <xsd:restriction base="dms:Lookup"/>
      </xsd:simpleType>
    </xsd:element>
    <xsd:element name="Meeting" ma:index="23" nillable="true" ma:displayName="Meeting" ma:internalName="Meeting">
      <xsd:simpleType>
        <xsd:restriction base="dms:Text">
          <xsd:maxLength value="255"/>
        </xsd:restriction>
      </xsd:simpleType>
    </xsd:element>
    <xsd:element name="Approval_x0020_Level" ma:index="24" nillable="true" ma:displayName="Approval Level" ma:list="{ff966062-7577-44b3-a4cd-adfa46957c67}" ma:internalName="Approval_x0020_Level" ma:showField="Title" ma:web="468d517b-1bce-4eac-b032-1e8ed9aee539">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i85e4520245b48aa896a2e6f400e83f6 xmlns="468d517b-1bce-4eac-b032-1e8ed9aee539">
      <Terms xmlns="http://schemas.microsoft.com/office/infopath/2007/PartnerControls"/>
    </i85e4520245b48aa896a2e6f400e83f6>
    <Business_x0020_Record xmlns="468d517b-1bce-4eac-b032-1e8ed9aee539">6</Business_x0020_Record>
    <a11881793d4943049370f281afa2b378 xmlns="468d517b-1bce-4eac-b032-1e8ed9aee539">
      <Terms xmlns="http://schemas.microsoft.com/office/infopath/2007/PartnerControls">
        <TermInfo xmlns="http://schemas.microsoft.com/office/infopath/2007/PartnerControls">
          <TermName xmlns="http://schemas.microsoft.com/office/infopath/2007/PartnerControls">Entso-E</TermName>
          <TermId xmlns="http://schemas.microsoft.com/office/infopath/2007/PartnerControls">8b8da1a5-4bab-488a-80fd-9db3fbf777b9</TermId>
        </TermInfo>
      </Terms>
    </a11881793d4943049370f281afa2b378>
    <Work_x0020_Area xmlns="468d517b-1bce-4eac-b032-1e8ed9aee539">184</Work_x0020_Area>
    <TaxKeywordTaxHTField xmlns="468d517b-1bce-4eac-b032-1e8ed9aee539">
      <Terms xmlns="http://schemas.microsoft.com/office/infopath/2007/PartnerControls"/>
    </TaxKeywordTaxHTField>
    <o9b5552cd29f405b8612d2920cb859c4 xmlns="468d517b-1bce-4eac-b032-1e8ed9aee539">
      <Terms xmlns="http://schemas.microsoft.com/office/infopath/2007/PartnerControls">
        <TermInfo xmlns="http://schemas.microsoft.com/office/infopath/2007/PartnerControls">
          <TermName xmlns="http://schemas.microsoft.com/office/infopath/2007/PartnerControls">Open within ENTSO-E only</TermName>
          <TermId xmlns="http://schemas.microsoft.com/office/infopath/2007/PartnerControls">9abc0ec8-f4dc-4890-bc00-2ed7d301575a</TermId>
        </TermInfo>
      </Terms>
    </o9b5552cd29f405b8612d2920cb859c4>
    <Open_x0020_to_x0020_EC xmlns="468d517b-1bce-4eac-b032-1e8ed9aee539">false</Open_x0020_to_x0020_EC>
    <Document_x0020_Type xmlns="468d517b-1bce-4eac-b032-1e8ed9aee539">122</Document_x0020_Type>
    <Approval_x0020_Level xmlns="468d517b-1bce-4eac-b032-1e8ed9aee539" xsi:nil="true"/>
    <Meeting xmlns="468d517b-1bce-4eac-b032-1e8ed9aee539" xsi:nil="true"/>
    <TaxCatchAll xmlns="468d517b-1bce-4eac-b032-1e8ed9aee539">
      <Value>4019</Value>
      <Value>4021</Value>
    </TaxCatchAll>
    <Open_x0020_to_x0020_ACER xmlns="468d517b-1bce-4eac-b032-1e8ed9aee539">false</Open_x0020_to_x0020_ACER>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AF32CF3-6605-435F-8325-543C599CB5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68d517b-1bce-4eac-b032-1e8ed9aee5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A6A3DC6-D96E-4665-B894-4DDCCA045DA7}">
  <ds:schemaRefs>
    <ds:schemaRef ds:uri="http://purl.org/dc/terms/"/>
    <ds:schemaRef ds:uri="http://schemas.microsoft.com/office/2006/documentManagement/types"/>
    <ds:schemaRef ds:uri="468d517b-1bce-4eac-b032-1e8ed9aee539"/>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9ACAE618-C4B8-4F88-97D0-CDADC219F64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entso-e_ppt_template_with_new title_slides_210709</Template>
  <TotalTime>40</TotalTime>
  <Words>171</Words>
  <Application>Microsoft Office PowerPoint</Application>
  <PresentationFormat>Widescreen</PresentationFormat>
  <Paragraphs>13</Paragraphs>
  <Slides>3</Slides>
  <Notes>0</Notes>
  <HiddenSlides>0</HiddenSlides>
  <MMClips>0</MMClips>
  <ScaleCrop>false</ScaleCrop>
  <HeadingPairs>
    <vt:vector size="6" baseType="variant">
      <vt:variant>
        <vt:lpstr>Fonts Used</vt:lpstr>
      </vt:variant>
      <vt:variant>
        <vt:i4>3</vt:i4>
      </vt:variant>
      <vt:variant>
        <vt:lpstr>Theme</vt:lpstr>
      </vt:variant>
      <vt:variant>
        <vt:i4>14</vt:i4>
      </vt:variant>
      <vt:variant>
        <vt:lpstr>Slide Titles</vt:lpstr>
      </vt:variant>
      <vt:variant>
        <vt:i4>3</vt:i4>
      </vt:variant>
    </vt:vector>
  </HeadingPairs>
  <TitlesOfParts>
    <vt:vector size="20" baseType="lpstr">
      <vt:lpstr>Arial</vt:lpstr>
      <vt:lpstr>Calibri</vt:lpstr>
      <vt:lpstr>Trebuchet MS</vt:lpstr>
      <vt:lpstr>5_ENTSO-E Cover</vt:lpstr>
      <vt:lpstr>ENTSO-E Cover</vt:lpstr>
      <vt:lpstr>3_ENTSO-E Cover</vt:lpstr>
      <vt:lpstr>2_ENTSO-E Cover</vt:lpstr>
      <vt:lpstr>4_ENTSO-E Cover</vt:lpstr>
      <vt:lpstr>6_ENTSO-E Cover</vt:lpstr>
      <vt:lpstr>7_ENTSO-E Cover</vt:lpstr>
      <vt:lpstr>8_ENTSO-E Cover</vt:lpstr>
      <vt:lpstr>9_ENTSO-E Cover</vt:lpstr>
      <vt:lpstr>10_ENTSO-E Cover</vt:lpstr>
      <vt:lpstr>11_ENTSO-E Cover</vt:lpstr>
      <vt:lpstr>2_ENTSO-E Content</vt:lpstr>
      <vt:lpstr>13_Mission Statement</vt:lpstr>
      <vt:lpstr>14_blank slide</vt:lpstr>
      <vt:lpstr>MESC: Bidding Zones Review Study</vt:lpstr>
      <vt:lpstr>Status update Bidding Zones Review Study </vt:lpstr>
      <vt:lpstr>BZ Review - Public Consultation: status and next steps</vt:lpstr>
    </vt:vector>
  </TitlesOfParts>
  <Company/>
  <LinksUpToDate>false</LinksUpToDate>
  <SharedDoc>false</SharedDoc>
  <HyperlinkBase>https://www.evg-online.org/</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BZR CG meeting: TSOs’ update on on-goin BZR study</dc:title>
  <dc:subject>PowerPoint Master</dc:subject>
  <dc:creator>Gjorgji Shemov</dc:creator>
  <cp:keywords/>
  <cp:lastModifiedBy>Marta Mendoza-Villamayor</cp:lastModifiedBy>
  <cp:revision>30</cp:revision>
  <dcterms:created xsi:type="dcterms:W3CDTF">2023-02-01T10:32:16Z</dcterms:created>
  <dcterms:modified xsi:type="dcterms:W3CDTF">2024-10-02T10:31:39Z</dcterms:modified>
  <cp:category>PowerPoint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0x010100C6222E8C7549E44ABFB53771BE29FC4701004FF5BD82EF2C0E4CB4D76D31C96FFF8B</vt:lpwstr>
  </property>
  <property fmtid="{D5CDD505-2E9C-101B-9397-08002B2CF9AE}" pid="3" name="TaxKeyword">
    <vt:lpwstr/>
  </property>
  <property fmtid="{D5CDD505-2E9C-101B-9397-08002B2CF9AE}" pid="4" name="Level of Disclosure">
    <vt:lpwstr/>
  </property>
  <property fmtid="{D5CDD505-2E9C-101B-9397-08002B2CF9AE}" pid="5" name="Data Classification">
    <vt:lpwstr>4019;#Open within ENTSO-E only|9abc0ec8-f4dc-4890-bc00-2ed7d301575a</vt:lpwstr>
  </property>
  <property fmtid="{D5CDD505-2E9C-101B-9397-08002B2CF9AE}" pid="6" name="Data Origin">
    <vt:lpwstr>4021;#Entso-E|8b8da1a5-4bab-488a-80fd-9db3fbf777b9</vt:lpwstr>
  </property>
</Properties>
</file>