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6"/>
  </p:notesMasterIdLst>
  <p:sldIdLst>
    <p:sldId id="495" r:id="rId3"/>
    <p:sldId id="505" r:id="rId4"/>
    <p:sldId id="506" r:id="rId5"/>
  </p:sldIdLst>
  <p:sldSz cx="12192000" cy="6858000"/>
  <p:notesSz cx="6858000" cy="9144000"/>
  <p:defaultTextStyle>
    <a:defPPr>
      <a:defRPr lang="aa-E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B98FC00-7F4B-8EFE-28D6-7BB8ED41BB89}" name="Jerome Le Page" initials="JLP" userId="a6390a2982245efc" providerId="Windows Live"/>
  <p188:author id="{5BC10A59-95C6-1B90-3DE1-3F249DE2BF5A}" name="Lorenzo Biglia" initials="LB" userId="Lorenzo Biglia" providerId="None"/>
  <p188:author id="{9C4F1366-7490-5561-0646-5D622D98A606}" name="Marie BOURROUSSE" initials="MB" userId="Marie BOURROUSSE" providerId="None"/>
  <p188:author id="{1C113B7A-74D0-15DC-CCA6-97C0B0E8DF84}" name="Lorenzo Biglia" initials="LB" userId="S::l.biglia@efet.org::aec3e29c-5e50-4f86-9744-839c0605e378" providerId="AD"/>
  <p188:author id="{E9628E9B-EAC9-BDDF-DAC3-2BA1A1D7FFC4}" name="Jerome Le Page" initials="JLP" userId="S::info@jeromelepageconsulting.onmicrosoft.com::9e9fba60-ddd6-439d-a41e-d0b76fbc28d3" providerId="AD"/>
  <p188:author id="{4D5A95CE-D47A-59A5-D1F1-8FAEC0A298F7}" name="MAES Guillaume (Electrabel)" initials="MG(" userId="S::fm5813@engie.com::bb26ecaf-7204-4d1e-8ab5-a033b670eef7" providerId="AD"/>
  <p188:author id="{B71910F5-2C13-9182-6B17-ABADA29546D4}" name="Donia PEERHOSSAINI" initials="DP" userId="S::dpeerhossaini@eurelectric.org::25a96ee5-b23b-4590-a0df-0629af8a5aa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6417"/>
    <a:srgbClr val="FF746D"/>
    <a:srgbClr val="0000FF"/>
    <a:srgbClr val="2C63FF"/>
    <a:srgbClr val="2F55C8"/>
    <a:srgbClr val="D4D9EC"/>
    <a:srgbClr val="FFFFFF"/>
    <a:srgbClr val="D8090A"/>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Style léger 1 - Accentuation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04"/>
    <p:restoredTop sz="96224" autoAdjust="0"/>
  </p:normalViewPr>
  <p:slideViewPr>
    <p:cSldViewPr snapToGrid="0" snapToObjects="1">
      <p:cViewPr varScale="1">
        <p:scale>
          <a:sx n="111" d="100"/>
          <a:sy n="111" d="100"/>
        </p:scale>
        <p:origin x="240" y="2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3.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AED4E2-CACA-48C0-BD2D-3512D0420617}" type="datetimeFigureOut">
              <a:rPr lang="fr-FR" smtClean="0"/>
              <a:t>01/10/2024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E6A071-107C-4C2F-9968-0AE7A174273C}" type="slidenum">
              <a:rPr lang="fr-FR" smtClean="0"/>
              <a:t>‹#›</a:t>
            </a:fld>
            <a:endParaRPr lang="fr-FR"/>
          </a:p>
        </p:txBody>
      </p:sp>
    </p:spTree>
    <p:extLst>
      <p:ext uri="{BB962C8B-B14F-4D97-AF65-F5344CB8AC3E}">
        <p14:creationId xmlns:p14="http://schemas.microsoft.com/office/powerpoint/2010/main" val="557490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56E6A071-107C-4C2F-9968-0AE7A174273C}" type="slidenum">
              <a:rPr lang="fr-FR" smtClean="0"/>
              <a:t>1</a:t>
            </a:fld>
            <a:endParaRPr lang="fr-FR"/>
          </a:p>
        </p:txBody>
      </p:sp>
    </p:spTree>
    <p:extLst>
      <p:ext uri="{BB962C8B-B14F-4D97-AF65-F5344CB8AC3E}">
        <p14:creationId xmlns:p14="http://schemas.microsoft.com/office/powerpoint/2010/main" val="2595572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2.xml"/><Relationship Id="rId4" Type="http://schemas.openxmlformats.org/officeDocument/2006/relationships/image" Target="../media/image4.jpeg"/></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A0515-7F96-F14E-978B-A01911620124}"/>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aa-ET"/>
          </a:p>
        </p:txBody>
      </p:sp>
      <p:sp>
        <p:nvSpPr>
          <p:cNvPr id="3" name="Subtitle 2">
            <a:extLst>
              <a:ext uri="{FF2B5EF4-FFF2-40B4-BE49-F238E27FC236}">
                <a16:creationId xmlns:a16="http://schemas.microsoft.com/office/drawing/2014/main" id="{8B4EB455-1750-6C46-A5EE-02BABAAB59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aa-ET"/>
          </a:p>
        </p:txBody>
      </p:sp>
      <p:sp>
        <p:nvSpPr>
          <p:cNvPr id="4" name="Date Placeholder 3">
            <a:extLst>
              <a:ext uri="{FF2B5EF4-FFF2-40B4-BE49-F238E27FC236}">
                <a16:creationId xmlns:a16="http://schemas.microsoft.com/office/drawing/2014/main" id="{7AE93816-EA5D-F940-A42E-630F8A20A050}"/>
              </a:ext>
            </a:extLst>
          </p:cNvPr>
          <p:cNvSpPr>
            <a:spLocks noGrp="1"/>
          </p:cNvSpPr>
          <p:nvPr>
            <p:ph type="dt" sz="half" idx="10"/>
          </p:nvPr>
        </p:nvSpPr>
        <p:spPr/>
        <p:txBody>
          <a:bodyPr/>
          <a:lstStyle/>
          <a:p>
            <a:fld id="{BD82A02D-AB96-4A9D-A38B-1FD122244451}" type="datetime1">
              <a:rPr lang="aa-ET" smtClean="0"/>
              <a:t>10/1/24</a:t>
            </a:fld>
            <a:endParaRPr lang="aa-ET"/>
          </a:p>
        </p:txBody>
      </p:sp>
      <p:sp>
        <p:nvSpPr>
          <p:cNvPr id="5" name="Footer Placeholder 4">
            <a:extLst>
              <a:ext uri="{FF2B5EF4-FFF2-40B4-BE49-F238E27FC236}">
                <a16:creationId xmlns:a16="http://schemas.microsoft.com/office/drawing/2014/main" id="{21F5FC9A-9732-AA4B-92B9-FC1C12F417F0}"/>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80DF27EF-7A9E-D54C-B005-FD99D9F9F444}"/>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2869344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1A4B3-90B7-EA45-9074-E1A73AE37E3A}"/>
              </a:ext>
            </a:extLst>
          </p:cNvPr>
          <p:cNvSpPr>
            <a:spLocks noGrp="1"/>
          </p:cNvSpPr>
          <p:nvPr>
            <p:ph type="title"/>
          </p:nvPr>
        </p:nvSpPr>
        <p:spPr/>
        <p:txBody>
          <a:bodyPr/>
          <a:lstStyle/>
          <a:p>
            <a:r>
              <a:rPr lang="en-GB"/>
              <a:t>Click to edit Master title style</a:t>
            </a:r>
            <a:endParaRPr lang="aa-ET"/>
          </a:p>
        </p:txBody>
      </p:sp>
      <p:sp>
        <p:nvSpPr>
          <p:cNvPr id="3" name="Vertical Text Placeholder 2">
            <a:extLst>
              <a:ext uri="{FF2B5EF4-FFF2-40B4-BE49-F238E27FC236}">
                <a16:creationId xmlns:a16="http://schemas.microsoft.com/office/drawing/2014/main" id="{2719D8D2-E200-4C47-B7ED-61FC446F555D}"/>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Date Placeholder 3">
            <a:extLst>
              <a:ext uri="{FF2B5EF4-FFF2-40B4-BE49-F238E27FC236}">
                <a16:creationId xmlns:a16="http://schemas.microsoft.com/office/drawing/2014/main" id="{D8A18961-A69E-2C49-912A-36B22B99A30D}"/>
              </a:ext>
            </a:extLst>
          </p:cNvPr>
          <p:cNvSpPr>
            <a:spLocks noGrp="1"/>
          </p:cNvSpPr>
          <p:nvPr>
            <p:ph type="dt" sz="half" idx="10"/>
          </p:nvPr>
        </p:nvSpPr>
        <p:spPr/>
        <p:txBody>
          <a:bodyPr/>
          <a:lstStyle/>
          <a:p>
            <a:fld id="{A88506AF-58F6-4974-A0CC-77615ABDB67D}" type="datetime1">
              <a:rPr lang="aa-ET" smtClean="0"/>
              <a:t>10/1/24</a:t>
            </a:fld>
            <a:endParaRPr lang="aa-ET"/>
          </a:p>
        </p:txBody>
      </p:sp>
      <p:sp>
        <p:nvSpPr>
          <p:cNvPr id="5" name="Footer Placeholder 4">
            <a:extLst>
              <a:ext uri="{FF2B5EF4-FFF2-40B4-BE49-F238E27FC236}">
                <a16:creationId xmlns:a16="http://schemas.microsoft.com/office/drawing/2014/main" id="{2D65CC59-D6B8-E349-84B3-BE11FC5821A6}"/>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59B90144-7728-3941-9167-E3C0935EB9BF}"/>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37082367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26CA5E5-A63B-BC49-B9BC-B40E2172BD17}"/>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aa-ET"/>
          </a:p>
        </p:txBody>
      </p:sp>
      <p:sp>
        <p:nvSpPr>
          <p:cNvPr id="3" name="Vertical Text Placeholder 2">
            <a:extLst>
              <a:ext uri="{FF2B5EF4-FFF2-40B4-BE49-F238E27FC236}">
                <a16:creationId xmlns:a16="http://schemas.microsoft.com/office/drawing/2014/main" id="{B3557DF5-06C9-654C-AEAB-CF8E9C65BD03}"/>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Date Placeholder 3">
            <a:extLst>
              <a:ext uri="{FF2B5EF4-FFF2-40B4-BE49-F238E27FC236}">
                <a16:creationId xmlns:a16="http://schemas.microsoft.com/office/drawing/2014/main" id="{9525E3DC-1329-7543-89A8-D37D721DA4A4}"/>
              </a:ext>
            </a:extLst>
          </p:cNvPr>
          <p:cNvSpPr>
            <a:spLocks noGrp="1"/>
          </p:cNvSpPr>
          <p:nvPr>
            <p:ph type="dt" sz="half" idx="10"/>
          </p:nvPr>
        </p:nvSpPr>
        <p:spPr/>
        <p:txBody>
          <a:bodyPr/>
          <a:lstStyle/>
          <a:p>
            <a:fld id="{E35CDE87-19A2-4B6B-A063-E782AA9CC927}" type="datetime1">
              <a:rPr lang="aa-ET" smtClean="0"/>
              <a:t>10/1/24</a:t>
            </a:fld>
            <a:endParaRPr lang="aa-ET"/>
          </a:p>
        </p:txBody>
      </p:sp>
      <p:sp>
        <p:nvSpPr>
          <p:cNvPr id="5" name="Footer Placeholder 4">
            <a:extLst>
              <a:ext uri="{FF2B5EF4-FFF2-40B4-BE49-F238E27FC236}">
                <a16:creationId xmlns:a16="http://schemas.microsoft.com/office/drawing/2014/main" id="{C2F0B73B-D31B-5C4C-AA5E-614A2E31B88D}"/>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57EF29FB-7C38-9246-A964-E42D1796D79E}"/>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29339246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0" y="2884488"/>
            <a:ext cx="9144000" cy="2387600"/>
          </a:xfrm>
        </p:spPr>
        <p:txBody>
          <a:bodyPr anchor="t">
            <a:normAutofit/>
          </a:bodyPr>
          <a:lstStyle>
            <a:lvl1pPr algn="l">
              <a:lnSpc>
                <a:spcPct val="100000"/>
              </a:lnSpc>
              <a:defRPr lang="de-DE" sz="4400" b="1" smtClean="0">
                <a:cs typeface="Arial" panose="020B0604020202020204" pitchFamily="34" charset="0"/>
              </a:defRPr>
            </a:lvl1pPr>
          </a:lstStyle>
          <a:p>
            <a:r>
              <a:rPr lang="de-DE" sz="4000">
                <a:latin typeface="+mn-lt"/>
                <a:cs typeface="Arial" panose="020B0604020202020204" pitchFamily="34" charset="0"/>
              </a:rPr>
              <a:t>Title of Presentation</a:t>
            </a:r>
            <a:endParaRPr lang="es-ES"/>
          </a:p>
        </p:txBody>
      </p:sp>
      <p:sp>
        <p:nvSpPr>
          <p:cNvPr id="4" name="Date Placeholder 3"/>
          <p:cNvSpPr>
            <a:spLocks noGrp="1"/>
          </p:cNvSpPr>
          <p:nvPr>
            <p:ph type="dt" sz="half" idx="10"/>
          </p:nvPr>
        </p:nvSpPr>
        <p:spPr>
          <a:xfrm>
            <a:off x="734961" y="6337811"/>
            <a:ext cx="2743200" cy="365125"/>
          </a:xfrm>
        </p:spPr>
        <p:txBody>
          <a:bodyPr/>
          <a:lstStyle>
            <a:lvl1pPr>
              <a:defRPr>
                <a:solidFill>
                  <a:schemeClr val="accent2"/>
                </a:solidFill>
              </a:defRPr>
            </a:lvl1pPr>
          </a:lstStyle>
          <a:p>
            <a:fld id="{0F56CE16-A53B-41C6-BF1F-3833562D3C99}" type="datetime1">
              <a:rPr lang="es-ES" smtClean="0"/>
              <a:t>1/10/24</a:t>
            </a:fld>
            <a:endParaRPr lang="es-ES"/>
          </a:p>
        </p:txBody>
      </p:sp>
      <p:sp>
        <p:nvSpPr>
          <p:cNvPr id="5" name="Footer Placeholder 4"/>
          <p:cNvSpPr>
            <a:spLocks noGrp="1"/>
          </p:cNvSpPr>
          <p:nvPr>
            <p:ph type="ftr" sz="quarter" idx="11"/>
          </p:nvPr>
        </p:nvSpPr>
        <p:spPr/>
        <p:txBody>
          <a:bodyPr/>
          <a:lstStyle>
            <a:lvl1pPr>
              <a:defRPr>
                <a:solidFill>
                  <a:schemeClr val="accent2"/>
                </a:solidFill>
              </a:defRPr>
            </a:lvl1pPr>
          </a:lstStyle>
          <a:p>
            <a:endParaRPr lang="es-ES"/>
          </a:p>
        </p:txBody>
      </p:sp>
      <p:sp>
        <p:nvSpPr>
          <p:cNvPr id="6" name="Slide Number Placeholder 5"/>
          <p:cNvSpPr>
            <a:spLocks noGrp="1"/>
          </p:cNvSpPr>
          <p:nvPr>
            <p:ph type="sldNum" sz="quarter" idx="12"/>
          </p:nvPr>
        </p:nvSpPr>
        <p:spPr/>
        <p:txBody>
          <a:bodyPr/>
          <a:lstStyle>
            <a:lvl1pPr>
              <a:defRPr>
                <a:solidFill>
                  <a:schemeClr val="accent2"/>
                </a:solidFill>
              </a:defRPr>
            </a:lvl1pPr>
          </a:lstStyle>
          <a:p>
            <a:fld id="{B4B46A78-6AF9-412C-AE9C-E98B1C607C25}" type="slidenum">
              <a:rPr lang="es-ES" smtClean="0"/>
              <a:pPr/>
              <a:t>‹#›</a:t>
            </a:fld>
            <a:endParaRPr lang="es-E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4872" y="1303560"/>
            <a:ext cx="4757197" cy="1831521"/>
          </a:xfrm>
          <a:prstGeom prst="rect">
            <a:avLst/>
          </a:prstGeom>
        </p:spPr>
      </p:pic>
    </p:spTree>
    <p:extLst>
      <p:ext uri="{BB962C8B-B14F-4D97-AF65-F5344CB8AC3E}">
        <p14:creationId xmlns:p14="http://schemas.microsoft.com/office/powerpoint/2010/main" val="296661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60FFB86-7C27-42D2-AAAF-B87686868AAA}" type="datetime1">
              <a:rPr lang="es-ES" smtClean="0"/>
              <a:t>1/10/24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B4B46A78-6AF9-412C-AE9C-E98B1C607C25}" type="slidenum">
              <a:rPr lang="es-ES" smtClean="0"/>
              <a:pPr/>
              <a:t>‹#›</a:t>
            </a:fld>
            <a:endParaRPr lang="es-ES"/>
          </a:p>
        </p:txBody>
      </p:sp>
    </p:spTree>
    <p:extLst>
      <p:ext uri="{BB962C8B-B14F-4D97-AF65-F5344CB8AC3E}">
        <p14:creationId xmlns:p14="http://schemas.microsoft.com/office/powerpoint/2010/main" val="5227070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troduction &amp;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28600" indent="-228600">
              <a:buFontTx/>
              <a:buBlip>
                <a:blip r:embed="rId2"/>
              </a:buBlip>
              <a:defRPr>
                <a:latin typeface="Qanelas Light" panose="00000400000000000000" pitchFamily="50" charset="0"/>
              </a:defRPr>
            </a:lvl1pPr>
            <a:lvl2pPr marL="685800" indent="-228600">
              <a:buFontTx/>
              <a:buBlip>
                <a:blip r:embed="rId2"/>
              </a:buBlip>
              <a:defRPr>
                <a:latin typeface="Qanelas Light" panose="00000400000000000000" pitchFamily="50" charset="0"/>
              </a:defRPr>
            </a:lvl2pPr>
            <a:lvl3pPr marL="1143000" indent="-228600">
              <a:buFontTx/>
              <a:buBlip>
                <a:blip r:embed="rId3"/>
              </a:buBlip>
              <a:defRPr>
                <a:latin typeface="Qanelas Light" panose="00000400000000000000" pitchFamily="50" charset="0"/>
              </a:defRPr>
            </a:lvl3pPr>
            <a:lvl4pPr marL="1600200" indent="-228600">
              <a:buFontTx/>
              <a:buBlip>
                <a:blip r:embed="rId4"/>
              </a:buBlip>
              <a:defRPr>
                <a:latin typeface="Qanelas Light" panose="00000400000000000000" pitchFamily="50" charset="0"/>
              </a:defRPr>
            </a:lvl4pPr>
            <a:lvl5pPr>
              <a:defRPr>
                <a:latin typeface="Qanelas Light" panose="00000400000000000000"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61069C2D-57E6-4E42-B815-254F2CBE3827}" type="datetime1">
              <a:rPr lang="es-ES" smtClean="0"/>
              <a:t>1/10/24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4B46A78-6AF9-412C-AE9C-E98B1C607C25}" type="slidenum">
              <a:rPr lang="es-ES" smtClean="0"/>
              <a:t>‹#›</a:t>
            </a:fld>
            <a:endParaRPr lang="es-ES"/>
          </a:p>
        </p:txBody>
      </p:sp>
      <p:sp>
        <p:nvSpPr>
          <p:cNvPr id="7" name="Title 1"/>
          <p:cNvSpPr>
            <a:spLocks noGrp="1"/>
          </p:cNvSpPr>
          <p:nvPr>
            <p:ph type="title"/>
          </p:nvPr>
        </p:nvSpPr>
        <p:spPr>
          <a:xfrm>
            <a:off x="838200" y="365125"/>
            <a:ext cx="10515600" cy="1325563"/>
          </a:xfrm>
        </p:spPr>
        <p:txBody>
          <a:bodyPr/>
          <a:lstStyle>
            <a:lvl1pPr>
              <a:defRPr b="1">
                <a:solidFill>
                  <a:schemeClr val="accent1"/>
                </a:solidFill>
              </a:defRPr>
            </a:lvl1pPr>
          </a:lstStyle>
          <a:p>
            <a:r>
              <a:rPr lang="en-US">
                <a:solidFill>
                  <a:srgbClr val="2C63FF"/>
                </a:solidFill>
              </a:rPr>
              <a:t>Click to edit Master title style</a:t>
            </a:r>
            <a:endParaRPr lang="en-GB"/>
          </a:p>
        </p:txBody>
      </p:sp>
    </p:spTree>
    <p:extLst>
      <p:ext uri="{BB962C8B-B14F-4D97-AF65-F5344CB8AC3E}">
        <p14:creationId xmlns:p14="http://schemas.microsoft.com/office/powerpoint/2010/main" val="19241171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1"/>
                </a:solidFill>
              </a:defRPr>
            </a:lvl1pPr>
          </a:lstStyle>
          <a:p>
            <a:r>
              <a:rPr lang="en-US"/>
              <a:t>Click to edit Master title style</a:t>
            </a:r>
            <a:endParaRPr lang="es-ES"/>
          </a:p>
        </p:txBody>
      </p:sp>
      <p:sp>
        <p:nvSpPr>
          <p:cNvPr id="3" name="Content Placeholder 2"/>
          <p:cNvSpPr>
            <a:spLocks noGrp="1"/>
          </p:cNvSpPr>
          <p:nvPr>
            <p:ph sz="half" idx="1"/>
          </p:nvPr>
        </p:nvSpPr>
        <p:spPr>
          <a:xfrm>
            <a:off x="838200" y="1825625"/>
            <a:ext cx="5181600" cy="4351338"/>
          </a:xfrm>
        </p:spPr>
        <p:txBody>
          <a:bodyPr/>
          <a:lstStyle>
            <a:lvl1pPr marL="228600" indent="-228600">
              <a:buFontTx/>
              <a:buBlip>
                <a:blip r:embed="rId2"/>
              </a:buBlip>
              <a:defRPr/>
            </a:lvl1pPr>
            <a:lvl2pPr marL="685800" indent="-228600">
              <a:buFontTx/>
              <a:buBlip>
                <a:blip r:embed="rId3"/>
              </a:buBlip>
              <a:defRPr/>
            </a:lvl2pPr>
            <a:lvl3pPr marL="1143000" indent="-228600">
              <a:buFontTx/>
              <a:buBlip>
                <a:blip r:embed="rId4"/>
              </a:buBlip>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p:cNvSpPr>
            <a:spLocks noGrp="1"/>
          </p:cNvSpPr>
          <p:nvPr>
            <p:ph sz="half" idx="2"/>
          </p:nvPr>
        </p:nvSpPr>
        <p:spPr>
          <a:xfrm>
            <a:off x="6172200" y="1825625"/>
            <a:ext cx="5181600" cy="4351338"/>
          </a:xfrm>
        </p:spPr>
        <p:txBody>
          <a:bodyPr/>
          <a:lstStyle>
            <a:lvl1pPr marL="228600" indent="-228600">
              <a:buFontTx/>
              <a:buBlip>
                <a:blip r:embed="rId2"/>
              </a:buBlip>
              <a:defRPr/>
            </a:lvl1pPr>
            <a:lvl2pPr marL="685800" indent="-228600">
              <a:buFontTx/>
              <a:buBlip>
                <a:blip r:embed="rId3"/>
              </a:buBlip>
              <a:defRPr/>
            </a:lvl2pPr>
            <a:lvl3pPr marL="1143000" indent="-228600">
              <a:buFontTx/>
              <a:buBlip>
                <a:blip r:embed="rId4"/>
              </a:buBlip>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p:cNvSpPr>
            <a:spLocks noGrp="1"/>
          </p:cNvSpPr>
          <p:nvPr>
            <p:ph type="dt" sz="half" idx="10"/>
          </p:nvPr>
        </p:nvSpPr>
        <p:spPr/>
        <p:txBody>
          <a:bodyPr/>
          <a:lstStyle/>
          <a:p>
            <a:fld id="{E756ED3E-E9FC-4672-9CE2-3FA40A560C47}" type="datetime1">
              <a:rPr lang="es-ES" smtClean="0"/>
              <a:t>1/10/24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2174829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1">
                <a:solidFill>
                  <a:schemeClr val="accent1"/>
                </a:solidFill>
              </a:defRPr>
            </a:lvl1pPr>
          </a:lstStyle>
          <a:p>
            <a:r>
              <a:rPr lang="en-US"/>
              <a:t>Click to edit Master title style</a:t>
            </a:r>
            <a:endParaRPr lang="es-E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marL="228600" indent="-228600">
              <a:buFontTx/>
              <a:buBlip>
                <a:blip r:embed="rId2"/>
              </a:buBlip>
              <a:defRPr/>
            </a:lvl1pPr>
            <a:lvl2pPr marL="685800" indent="-228600">
              <a:buFontTx/>
              <a:buBlip>
                <a:blip r:embed="rId3"/>
              </a:buBlip>
              <a:defRPr/>
            </a:lvl2pPr>
            <a:lvl3pPr marL="1143000" indent="-228600">
              <a:buFontTx/>
              <a:buBlip>
                <a:blip r:embed="rId4"/>
              </a:buBlip>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marL="228600" indent="-228600">
              <a:buFontTx/>
              <a:buBlip>
                <a:blip r:embed="rId2"/>
              </a:buBlip>
              <a:defRPr/>
            </a:lvl1pPr>
            <a:lvl2pPr marL="685800" indent="-228600">
              <a:buFontTx/>
              <a:buBlip>
                <a:blip r:embed="rId3"/>
              </a:buBlip>
              <a:defRPr/>
            </a:lvl2pPr>
            <a:lvl3pPr marL="1371600" indent="-457200">
              <a:buFontTx/>
              <a:buBlip>
                <a:blip r:embed="rId4"/>
              </a:buBlip>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p:cNvSpPr>
            <a:spLocks noGrp="1"/>
          </p:cNvSpPr>
          <p:nvPr>
            <p:ph type="dt" sz="half" idx="10"/>
          </p:nvPr>
        </p:nvSpPr>
        <p:spPr/>
        <p:txBody>
          <a:bodyPr/>
          <a:lstStyle/>
          <a:p>
            <a:fld id="{8DAF0489-88A6-408A-B135-E86AB5C3F484}" type="datetime1">
              <a:rPr lang="es-ES" smtClean="0"/>
              <a:t>1/10/24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22445559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1"/>
                </a:solidFill>
              </a:defRPr>
            </a:lvl1pPr>
          </a:lstStyle>
          <a:p>
            <a:r>
              <a:rPr lang="en-US"/>
              <a:t>Click to edit Master title style</a:t>
            </a:r>
            <a:endParaRPr lang="es-ES"/>
          </a:p>
        </p:txBody>
      </p:sp>
      <p:sp>
        <p:nvSpPr>
          <p:cNvPr id="3" name="Date Placeholder 2"/>
          <p:cNvSpPr>
            <a:spLocks noGrp="1"/>
          </p:cNvSpPr>
          <p:nvPr>
            <p:ph type="dt" sz="half" idx="10"/>
          </p:nvPr>
        </p:nvSpPr>
        <p:spPr/>
        <p:txBody>
          <a:bodyPr/>
          <a:lstStyle/>
          <a:p>
            <a:fld id="{FA55E1D6-4C5D-43CE-8D5A-BEFEF0D57647}" type="datetime1">
              <a:rPr lang="es-ES" smtClean="0"/>
              <a:t>1/10/24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19790575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3E9E50-5D05-4DDA-804F-2A2159449CF2}" type="datetime1">
              <a:rPr lang="es-ES" smtClean="0"/>
              <a:t>1/10/24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306818523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chemeClr val="accent1"/>
                </a:solidFill>
              </a:defRPr>
            </a:lvl1pPr>
          </a:lstStyle>
          <a:p>
            <a:r>
              <a:rPr lang="en-US"/>
              <a:t>Click to edit Master title style</a:t>
            </a:r>
            <a:endParaRPr lang="es-ES"/>
          </a:p>
        </p:txBody>
      </p:sp>
      <p:sp>
        <p:nvSpPr>
          <p:cNvPr id="3" name="Content Placeholder 2"/>
          <p:cNvSpPr>
            <a:spLocks noGrp="1"/>
          </p:cNvSpPr>
          <p:nvPr>
            <p:ph idx="1"/>
          </p:nvPr>
        </p:nvSpPr>
        <p:spPr>
          <a:xfrm>
            <a:off x="5183188" y="987425"/>
            <a:ext cx="6172200" cy="4873625"/>
          </a:xfrm>
        </p:spPr>
        <p:txBody>
          <a:bodyPr/>
          <a:lstStyle>
            <a:lvl1pPr marL="228600" indent="-228600">
              <a:buFontTx/>
              <a:buBlip>
                <a:blip r:embed="rId2"/>
              </a:buBlip>
              <a:defRPr sz="3200"/>
            </a:lvl1pPr>
            <a:lvl2pPr marL="685800" indent="-228600">
              <a:buFontTx/>
              <a:buBlip>
                <a:blip r:embed="rId3"/>
              </a:buBlip>
              <a:defRPr sz="2800"/>
            </a:lvl2pPr>
            <a:lvl3pPr marL="1143000" indent="-228600">
              <a:buFontTx/>
              <a:buBlip>
                <a:blip r:embed="rId4"/>
              </a:buBlip>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527AFA-A566-4E47-A8E9-1CF31823F110}" type="datetime1">
              <a:rPr lang="es-ES" smtClean="0"/>
              <a:t>1/10/24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1117956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5933B-FB13-EE4B-B5E2-A810140D3A83}"/>
              </a:ext>
            </a:extLst>
          </p:cNvPr>
          <p:cNvSpPr>
            <a:spLocks noGrp="1"/>
          </p:cNvSpPr>
          <p:nvPr>
            <p:ph type="title"/>
          </p:nvPr>
        </p:nvSpPr>
        <p:spPr/>
        <p:txBody>
          <a:bodyPr/>
          <a:lstStyle/>
          <a:p>
            <a:r>
              <a:rPr lang="en-GB"/>
              <a:t>Click to edit Master title style</a:t>
            </a:r>
            <a:endParaRPr lang="aa-ET"/>
          </a:p>
        </p:txBody>
      </p:sp>
      <p:sp>
        <p:nvSpPr>
          <p:cNvPr id="3" name="Content Placeholder 2">
            <a:extLst>
              <a:ext uri="{FF2B5EF4-FFF2-40B4-BE49-F238E27FC236}">
                <a16:creationId xmlns:a16="http://schemas.microsoft.com/office/drawing/2014/main" id="{A53D9C89-55C0-5B47-927B-8AF0AB26A94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Date Placeholder 3">
            <a:extLst>
              <a:ext uri="{FF2B5EF4-FFF2-40B4-BE49-F238E27FC236}">
                <a16:creationId xmlns:a16="http://schemas.microsoft.com/office/drawing/2014/main" id="{30449C23-B317-B241-9F8A-8D7DA30498CC}"/>
              </a:ext>
            </a:extLst>
          </p:cNvPr>
          <p:cNvSpPr>
            <a:spLocks noGrp="1"/>
          </p:cNvSpPr>
          <p:nvPr>
            <p:ph type="dt" sz="half" idx="10"/>
          </p:nvPr>
        </p:nvSpPr>
        <p:spPr/>
        <p:txBody>
          <a:bodyPr/>
          <a:lstStyle/>
          <a:p>
            <a:fld id="{63F9C312-D034-44F7-9554-C204DEA53D2D}" type="datetime1">
              <a:rPr lang="aa-ET" smtClean="0"/>
              <a:t>10/1/24</a:t>
            </a:fld>
            <a:endParaRPr lang="aa-ET"/>
          </a:p>
        </p:txBody>
      </p:sp>
      <p:sp>
        <p:nvSpPr>
          <p:cNvPr id="5" name="Footer Placeholder 4">
            <a:extLst>
              <a:ext uri="{FF2B5EF4-FFF2-40B4-BE49-F238E27FC236}">
                <a16:creationId xmlns:a16="http://schemas.microsoft.com/office/drawing/2014/main" id="{F3BCAAF7-5307-9D4D-85DA-F7237A61358F}"/>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A5F298D0-87CD-2746-94AC-0CCF1F4874F9}"/>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29712185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chemeClr val="accent1"/>
                </a:solidFill>
              </a:defRPr>
            </a:lvl1pPr>
          </a:lstStyle>
          <a:p>
            <a:r>
              <a:rPr lang="en-US"/>
              <a:t>Click to edit Master title style</a:t>
            </a:r>
            <a:endParaRPr lang="es-E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s-E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ED5C8E-A5BB-47F9-9F98-DFDD1F3E92DF}" type="datetime1">
              <a:rPr lang="es-ES" smtClean="0"/>
              <a:t>1/10/24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32213557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8200" y="6432098"/>
            <a:ext cx="2743200" cy="365125"/>
          </a:xfrm>
          <a:prstGeom prst="rect">
            <a:avLst/>
          </a:prstGeom>
        </p:spPr>
        <p:txBody>
          <a:bodyPr/>
          <a:lstStyle>
            <a:lvl1pPr>
              <a:defRPr sz="1200">
                <a:solidFill>
                  <a:srgbClr val="414042"/>
                </a:solidFill>
                <a:latin typeface="+mn-lt"/>
              </a:defRPr>
            </a:lvl1pPr>
          </a:lstStyle>
          <a:p>
            <a:fld id="{B4B46A78-6AF9-412C-AE9C-E98B1C607C25}" type="slidenum">
              <a:rPr lang="es-ES" smtClean="0"/>
              <a:pPr/>
              <a:t>‹#›</a:t>
            </a:fld>
            <a:endParaRPr lang="es-E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4872" y="1303560"/>
            <a:ext cx="4757197" cy="1831521"/>
          </a:xfrm>
          <a:prstGeom prst="rect">
            <a:avLst/>
          </a:prstGeom>
        </p:spPr>
      </p:pic>
    </p:spTree>
    <p:extLst>
      <p:ext uri="{BB962C8B-B14F-4D97-AF65-F5344CB8AC3E}">
        <p14:creationId xmlns:p14="http://schemas.microsoft.com/office/powerpoint/2010/main" val="31460627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cSld name="2_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395427" y="286588"/>
            <a:ext cx="2496185" cy="452120"/>
          </a:xfrm>
          <a:prstGeom prst="rect">
            <a:avLst/>
          </a:prstGeom>
        </p:spPr>
        <p:txBody>
          <a:bodyPr wrap="square" lIns="0" tIns="0" rIns="0" bIns="0">
            <a:spAutoFit/>
          </a:bodyPr>
          <a:lstStyle>
            <a:lvl1pPr>
              <a:defRPr sz="2800" b="1" i="0">
                <a:solidFill>
                  <a:srgbClr val="2C62FF"/>
                </a:solidFill>
                <a:latin typeface="Calibri"/>
                <a:cs typeface="Calibri"/>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10/1/24</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13427676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432C6-25F4-566A-56DB-7EDB1DE97D72}"/>
              </a:ext>
            </a:extLst>
          </p:cNvPr>
          <p:cNvSpPr>
            <a:spLocks noGrp="1"/>
          </p:cNvSpPr>
          <p:nvPr>
            <p:ph type="title"/>
          </p:nvPr>
        </p:nvSpPr>
        <p:spPr/>
        <p:txBody>
          <a:bodyPr/>
          <a:lstStyle/>
          <a:p>
            <a:r>
              <a:rPr lang="en-US"/>
              <a:t>Click to edit Master title style</a:t>
            </a:r>
            <a:endParaRPr lang="en-BE"/>
          </a:p>
        </p:txBody>
      </p:sp>
      <p:sp>
        <p:nvSpPr>
          <p:cNvPr id="3" name="Content Placeholder 2">
            <a:extLst>
              <a:ext uri="{FF2B5EF4-FFF2-40B4-BE49-F238E27FC236}">
                <a16:creationId xmlns:a16="http://schemas.microsoft.com/office/drawing/2014/main" id="{64B35DA8-E339-5626-67CE-EA810A02E09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4" name="Date Placeholder 3">
            <a:extLst>
              <a:ext uri="{FF2B5EF4-FFF2-40B4-BE49-F238E27FC236}">
                <a16:creationId xmlns:a16="http://schemas.microsoft.com/office/drawing/2014/main" id="{1E07117A-B64C-6ECD-B9BC-67F45C128067}"/>
              </a:ext>
            </a:extLst>
          </p:cNvPr>
          <p:cNvSpPr>
            <a:spLocks noGrp="1"/>
          </p:cNvSpPr>
          <p:nvPr>
            <p:ph type="dt" sz="half" idx="10"/>
          </p:nvPr>
        </p:nvSpPr>
        <p:spPr/>
        <p:txBody>
          <a:bodyPr/>
          <a:lstStyle/>
          <a:p>
            <a:fld id="{253E2FC9-FDA3-43E3-93D5-7A021E8376D2}" type="datetimeFigureOut">
              <a:rPr lang="en-BE" smtClean="0"/>
              <a:t>01/10/2024</a:t>
            </a:fld>
            <a:endParaRPr lang="en-BE"/>
          </a:p>
        </p:txBody>
      </p:sp>
      <p:sp>
        <p:nvSpPr>
          <p:cNvPr id="5" name="Footer Placeholder 4">
            <a:extLst>
              <a:ext uri="{FF2B5EF4-FFF2-40B4-BE49-F238E27FC236}">
                <a16:creationId xmlns:a16="http://schemas.microsoft.com/office/drawing/2014/main" id="{C52BF3AD-37C7-43DD-AF6A-3B0996DCEDB7}"/>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F810D7EB-47D9-2AF4-CB5A-E573729AB020}"/>
              </a:ext>
            </a:extLst>
          </p:cNvPr>
          <p:cNvSpPr>
            <a:spLocks noGrp="1"/>
          </p:cNvSpPr>
          <p:nvPr>
            <p:ph type="sldNum" sz="quarter" idx="12"/>
          </p:nvPr>
        </p:nvSpPr>
        <p:spPr/>
        <p:txBody>
          <a:bodyPr/>
          <a:lstStyle/>
          <a:p>
            <a:fld id="{0EC8B1A1-ED28-450F-BA96-D27FB43894E5}" type="slidenum">
              <a:rPr lang="en-BE" smtClean="0"/>
              <a:t>‹#›</a:t>
            </a:fld>
            <a:endParaRPr lang="en-BE"/>
          </a:p>
        </p:txBody>
      </p:sp>
      <p:sp>
        <p:nvSpPr>
          <p:cNvPr id="7" name="Rectangle 6">
            <a:extLst>
              <a:ext uri="{FF2B5EF4-FFF2-40B4-BE49-F238E27FC236}">
                <a16:creationId xmlns:a16="http://schemas.microsoft.com/office/drawing/2014/main" id="{FD479465-154C-6EA6-AF72-0F11D577DA6D}"/>
              </a:ext>
            </a:extLst>
          </p:cNvPr>
          <p:cNvSpPr/>
          <p:nvPr userDrawn="1"/>
        </p:nvSpPr>
        <p:spPr>
          <a:xfrm>
            <a:off x="10198359" y="5868389"/>
            <a:ext cx="1698171" cy="796536"/>
          </a:xfrm>
          <a:prstGeom prst="rect">
            <a:avLst/>
          </a:prstGeom>
          <a:blipFill>
            <a:blip r:embed="rId2"/>
            <a:stretch>
              <a:fillRect/>
            </a:stretch>
          </a:blip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BE"/>
          </a:p>
        </p:txBody>
      </p:sp>
    </p:spTree>
    <p:extLst>
      <p:ext uri="{BB962C8B-B14F-4D97-AF65-F5344CB8AC3E}">
        <p14:creationId xmlns:p14="http://schemas.microsoft.com/office/powerpoint/2010/main" val="1066167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3_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B65A36-B082-4E30-DFAD-7C12A5DA826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BE"/>
          </a:p>
        </p:txBody>
      </p:sp>
      <p:sp>
        <p:nvSpPr>
          <p:cNvPr id="3" name="Subtitle 2">
            <a:extLst>
              <a:ext uri="{FF2B5EF4-FFF2-40B4-BE49-F238E27FC236}">
                <a16:creationId xmlns:a16="http://schemas.microsoft.com/office/drawing/2014/main" id="{1B0D8C5D-7A9A-CD85-A5B2-7B5A4CBCA25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BE"/>
          </a:p>
        </p:txBody>
      </p:sp>
      <p:sp>
        <p:nvSpPr>
          <p:cNvPr id="4" name="Date Placeholder 3">
            <a:extLst>
              <a:ext uri="{FF2B5EF4-FFF2-40B4-BE49-F238E27FC236}">
                <a16:creationId xmlns:a16="http://schemas.microsoft.com/office/drawing/2014/main" id="{FE0CE16D-CDE9-7510-2A77-5AB44DED0217}"/>
              </a:ext>
            </a:extLst>
          </p:cNvPr>
          <p:cNvSpPr>
            <a:spLocks noGrp="1"/>
          </p:cNvSpPr>
          <p:nvPr>
            <p:ph type="dt" sz="half" idx="10"/>
          </p:nvPr>
        </p:nvSpPr>
        <p:spPr/>
        <p:txBody>
          <a:bodyPr/>
          <a:lstStyle/>
          <a:p>
            <a:fld id="{253E2FC9-FDA3-43E3-93D5-7A021E8376D2}" type="datetimeFigureOut">
              <a:rPr lang="en-BE" smtClean="0"/>
              <a:t>01/10/2024</a:t>
            </a:fld>
            <a:endParaRPr lang="en-BE"/>
          </a:p>
        </p:txBody>
      </p:sp>
      <p:sp>
        <p:nvSpPr>
          <p:cNvPr id="5" name="Footer Placeholder 4">
            <a:extLst>
              <a:ext uri="{FF2B5EF4-FFF2-40B4-BE49-F238E27FC236}">
                <a16:creationId xmlns:a16="http://schemas.microsoft.com/office/drawing/2014/main" id="{C7C476B1-7325-2742-0747-486994F7EF67}"/>
              </a:ext>
            </a:extLst>
          </p:cNvPr>
          <p:cNvSpPr>
            <a:spLocks noGrp="1"/>
          </p:cNvSpPr>
          <p:nvPr>
            <p:ph type="ftr" sz="quarter" idx="11"/>
          </p:nvPr>
        </p:nvSpPr>
        <p:spPr/>
        <p:txBody>
          <a:bodyPr/>
          <a:lstStyle/>
          <a:p>
            <a:endParaRPr lang="en-BE"/>
          </a:p>
        </p:txBody>
      </p:sp>
      <p:sp>
        <p:nvSpPr>
          <p:cNvPr id="6" name="Slide Number Placeholder 5">
            <a:extLst>
              <a:ext uri="{FF2B5EF4-FFF2-40B4-BE49-F238E27FC236}">
                <a16:creationId xmlns:a16="http://schemas.microsoft.com/office/drawing/2014/main" id="{DF445439-6238-337D-8221-417F6755EFE3}"/>
              </a:ext>
            </a:extLst>
          </p:cNvPr>
          <p:cNvSpPr>
            <a:spLocks noGrp="1"/>
          </p:cNvSpPr>
          <p:nvPr>
            <p:ph type="sldNum" sz="quarter" idx="12"/>
          </p:nvPr>
        </p:nvSpPr>
        <p:spPr/>
        <p:txBody>
          <a:bodyPr/>
          <a:lstStyle/>
          <a:p>
            <a:fld id="{0EC8B1A1-ED28-450F-BA96-D27FB43894E5}" type="slidenum">
              <a:rPr lang="en-BE" smtClean="0"/>
              <a:t>‹#›</a:t>
            </a:fld>
            <a:endParaRPr lang="en-BE"/>
          </a:p>
        </p:txBody>
      </p:sp>
    </p:spTree>
    <p:extLst>
      <p:ext uri="{BB962C8B-B14F-4D97-AF65-F5344CB8AC3E}">
        <p14:creationId xmlns:p14="http://schemas.microsoft.com/office/powerpoint/2010/main" val="44964110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Introduction &amp;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lIns="0" tIns="0" rIns="0" bIns="0">
            <a:normAutofit/>
          </a:bodyPr>
          <a:lstStyle>
            <a:lvl1pPr marL="228600" indent="-228600">
              <a:buFont typeface="Arial" panose="020B0604020202020204" pitchFamily="34" charset="0"/>
              <a:buChar char="•"/>
              <a:defRPr sz="1600"/>
            </a:lvl1pPr>
            <a:lvl2pPr marL="685800" indent="-228600">
              <a:buFont typeface="Arial" panose="020B0604020202020204" pitchFamily="34" charset="0"/>
              <a:buChar char="•"/>
              <a:defRPr sz="1600"/>
            </a:lvl2pPr>
            <a:lvl3pPr marL="1143000" indent="-228600">
              <a:buFont typeface="Arial" panose="020B0604020202020204" pitchFamily="34" charset="0"/>
              <a:buChar char="•"/>
              <a:defRPr sz="1600"/>
            </a:lvl3pPr>
            <a:lvl4pPr marL="1600200" indent="-228600">
              <a:buFont typeface="Arial" panose="020B0604020202020204" pitchFamily="34" charset="0"/>
              <a:buChar cha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2" name="Title 1">
            <a:extLst>
              <a:ext uri="{FF2B5EF4-FFF2-40B4-BE49-F238E27FC236}">
                <a16:creationId xmlns:a16="http://schemas.microsoft.com/office/drawing/2014/main" id="{8DE51A93-CF27-D222-2CC9-FA8C350042AC}"/>
              </a:ext>
            </a:extLst>
          </p:cNvPr>
          <p:cNvSpPr>
            <a:spLocks noGrp="1"/>
          </p:cNvSpPr>
          <p:nvPr>
            <p:ph type="title"/>
          </p:nvPr>
        </p:nvSpPr>
        <p:spPr>
          <a:xfrm>
            <a:off x="407988" y="368300"/>
            <a:ext cx="11376025" cy="683260"/>
          </a:xfrm>
          <a:prstGeom prst="rect">
            <a:avLst/>
          </a:prstGeom>
        </p:spPr>
        <p:txBody>
          <a:bodyPr lIns="0" tIns="0" rIns="0" bIns="0" anchor="t">
            <a:noAutofit/>
          </a:bodyPr>
          <a:lstStyle>
            <a:lvl1pPr>
              <a:lnSpc>
                <a:spcPts val="2700"/>
              </a:lnSpc>
              <a:defRPr sz="2400" b="1">
                <a:latin typeface="+mj-lt"/>
              </a:defRPr>
            </a:lvl1pPr>
          </a:lstStyle>
          <a:p>
            <a:endParaRPr lang="en-GB"/>
          </a:p>
        </p:txBody>
      </p:sp>
      <p:sp>
        <p:nvSpPr>
          <p:cNvPr id="4" name="Text Placeholder 5">
            <a:extLst>
              <a:ext uri="{FF2B5EF4-FFF2-40B4-BE49-F238E27FC236}">
                <a16:creationId xmlns:a16="http://schemas.microsoft.com/office/drawing/2014/main" id="{6C95B933-D727-F456-D736-44FFBBD5B75D}"/>
              </a:ext>
            </a:extLst>
          </p:cNvPr>
          <p:cNvSpPr>
            <a:spLocks noGrp="1"/>
          </p:cNvSpPr>
          <p:nvPr>
            <p:ph type="body" sz="quarter" idx="10"/>
          </p:nvPr>
        </p:nvSpPr>
        <p:spPr>
          <a:xfrm>
            <a:off x="407988" y="1166691"/>
            <a:ext cx="11376025" cy="440145"/>
          </a:xfrm>
        </p:spPr>
        <p:txBody>
          <a:bodyPr lIns="0" tIns="0" rIns="0" bIns="0"/>
          <a:lstStyle>
            <a:lvl1pPr marL="0" indent="0">
              <a:spcAft>
                <a:spcPts val="0"/>
              </a:spcAft>
              <a:buNone/>
              <a:defRPr sz="1600" b="0">
                <a:solidFill>
                  <a:schemeClr val="tx2"/>
                </a:solidFill>
                <a:latin typeface="+mj-lt"/>
                <a:cs typeface="Arial" panose="020B0604020202020204" pitchFamily="34" charset="0"/>
              </a:defRPr>
            </a:lvl1pPr>
            <a:lvl2pPr marL="0" indent="0">
              <a:buNone/>
              <a:defRPr/>
            </a:lvl2pPr>
          </a:lstStyle>
          <a:p>
            <a:pPr lvl="0"/>
            <a:endParaRPr lang="en-GB"/>
          </a:p>
        </p:txBody>
      </p:sp>
      <p:sp>
        <p:nvSpPr>
          <p:cNvPr id="5" name="Text Placeholder 5">
            <a:extLst>
              <a:ext uri="{FF2B5EF4-FFF2-40B4-BE49-F238E27FC236}">
                <a16:creationId xmlns:a16="http://schemas.microsoft.com/office/drawing/2014/main" id="{A9BFF464-99F9-4B55-4814-0169229F3B9A}"/>
              </a:ext>
            </a:extLst>
          </p:cNvPr>
          <p:cNvSpPr>
            <a:spLocks noGrp="1"/>
          </p:cNvSpPr>
          <p:nvPr>
            <p:ph type="body" sz="quarter" idx="11"/>
          </p:nvPr>
        </p:nvSpPr>
        <p:spPr>
          <a:xfrm>
            <a:off x="407987" y="111933"/>
            <a:ext cx="11376025" cy="193899"/>
          </a:xfrm>
        </p:spPr>
        <p:txBody>
          <a:bodyPr lIns="0" tIns="0" rIns="0" bIns="0">
            <a:spAutoFit/>
          </a:bodyPr>
          <a:lstStyle>
            <a:lvl1pPr marL="0" indent="0">
              <a:spcAft>
                <a:spcPts val="0"/>
              </a:spcAft>
              <a:buNone/>
              <a:defRPr sz="1400" b="0">
                <a:solidFill>
                  <a:schemeClr val="tx2"/>
                </a:solidFill>
                <a:latin typeface="+mj-lt"/>
                <a:cs typeface="Arial" panose="020B0604020202020204" pitchFamily="34" charset="0"/>
              </a:defRPr>
            </a:lvl1pPr>
            <a:lvl2pPr marL="0" indent="0">
              <a:buNone/>
              <a:defRPr/>
            </a:lvl2pPr>
          </a:lstStyle>
          <a:p>
            <a:pPr lvl="0"/>
            <a:endParaRPr lang="en-GB"/>
          </a:p>
        </p:txBody>
      </p:sp>
    </p:spTree>
    <p:extLst>
      <p:ext uri="{BB962C8B-B14F-4D97-AF65-F5344CB8AC3E}">
        <p14:creationId xmlns:p14="http://schemas.microsoft.com/office/powerpoint/2010/main" val="1007805573"/>
      </p:ext>
    </p:extLst>
  </p:cSld>
  <p:clrMapOvr>
    <a:masterClrMapping/>
  </p:clrMapOvr>
  <p:extLst>
    <p:ext uri="{DCECCB84-F9BA-43D5-87BE-67443E8EF086}">
      <p15:sldGuideLst xmlns:p15="http://schemas.microsoft.com/office/powerpoint/2012/main">
        <p15:guide id="1" orient="horz" pos="1139">
          <p15:clr>
            <a:srgbClr val="F26B43"/>
          </p15:clr>
        </p15:guide>
        <p15:guide id="2" pos="3840">
          <p15:clr>
            <a:srgbClr val="FBAE40"/>
          </p15:clr>
        </p15:guide>
      </p15:sldGuideLst>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preserve="1" userDrawn="1">
  <p:cSld name="Salutation-GTS left-image bkgnd">
    <p:bg>
      <p:bgPr>
        <a:solidFill>
          <a:schemeClr val="accent4"/>
        </a:solidFill>
        <a:effectLst/>
      </p:bgPr>
    </p:bg>
    <p:spTree>
      <p:nvGrpSpPr>
        <p:cNvPr id="1" name=""/>
        <p:cNvGrpSpPr/>
        <p:nvPr/>
      </p:nvGrpSpPr>
      <p:grpSpPr>
        <a:xfrm>
          <a:off x="0" y="0"/>
          <a:ext cx="0" cy="0"/>
          <a:chOff x="0" y="0"/>
          <a:chExt cx="0" cy="0"/>
        </a:xfrm>
      </p:grpSpPr>
      <p:sp>
        <p:nvSpPr>
          <p:cNvPr id="9" name="Picture Placeholder 8" descr="Background image placeholder">
            <a:extLst>
              <a:ext uri="{FF2B5EF4-FFF2-40B4-BE49-F238E27FC236}">
                <a16:creationId xmlns:a16="http://schemas.microsoft.com/office/drawing/2014/main" id="{43E7551B-7F86-46D2-A90B-DF5CC30BDFD8}"/>
              </a:ext>
            </a:extLst>
          </p:cNvPr>
          <p:cNvSpPr>
            <a:spLocks noGrp="1"/>
          </p:cNvSpPr>
          <p:nvPr>
            <p:ph type="pic" sz="quarter" idx="10" hasCustomPrompt="1"/>
          </p:nvPr>
        </p:nvSpPr>
        <p:spPr>
          <a:xfrm>
            <a:off x="-7620" y="-9144"/>
            <a:ext cx="12207240" cy="6876288"/>
          </a:xfrm>
        </p:spPr>
        <p:txBody>
          <a:bodyPr lIns="0" tIns="182880"/>
          <a:lstStyle>
            <a:lvl1pPr algn="ctr">
              <a:buNone/>
              <a:defRPr/>
            </a:lvl1pPr>
          </a:lstStyle>
          <a:p>
            <a:r>
              <a:rPr lang="en-GB"/>
              <a:t>Drag picture to placeholder or click icon to add, then send to back.</a:t>
            </a:r>
            <a:endParaRPr lang="en-US"/>
          </a:p>
        </p:txBody>
      </p:sp>
      <p:pic>
        <p:nvPicPr>
          <p:cNvPr id="8" name="Picture 2" descr="Eurelectric Power Summit 2019 - Downloadable content">
            <a:extLst>
              <a:ext uri="{FF2B5EF4-FFF2-40B4-BE49-F238E27FC236}">
                <a16:creationId xmlns:a16="http://schemas.microsoft.com/office/drawing/2014/main" id="{416984A8-A092-45A0-B56C-D7B55CFD51E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23414" y="-901700"/>
            <a:ext cx="8661400" cy="8661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2394B85-B39D-4BE7-A334-787162CB4A41}"/>
              </a:ext>
            </a:extLst>
          </p:cNvPr>
          <p:cNvSpPr>
            <a:spLocks noGrp="1"/>
          </p:cNvSpPr>
          <p:nvPr>
            <p:ph type="title" hasCustomPrompt="1"/>
          </p:nvPr>
        </p:nvSpPr>
        <p:spPr>
          <a:xfrm>
            <a:off x="380999" y="2318273"/>
            <a:ext cx="7040753" cy="2221454"/>
          </a:xfrm>
        </p:spPr>
        <p:txBody>
          <a:bodyPr anchor="ctr"/>
          <a:lstStyle>
            <a:lvl1pPr algn="l">
              <a:defRPr sz="7200">
                <a:solidFill>
                  <a:schemeClr val="tx1"/>
                </a:solidFill>
              </a:defRPr>
            </a:lvl1pPr>
          </a:lstStyle>
          <a:p>
            <a:r>
              <a:rPr lang="en-GB"/>
              <a:t>Insert Salutation 72pt</a:t>
            </a:r>
            <a:endParaRPr lang="en-US"/>
          </a:p>
        </p:txBody>
      </p:sp>
    </p:spTree>
    <p:extLst>
      <p:ext uri="{BB962C8B-B14F-4D97-AF65-F5344CB8AC3E}">
        <p14:creationId xmlns:p14="http://schemas.microsoft.com/office/powerpoint/2010/main" val="336700629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C35EA4"/>
          </p15:clr>
        </p15:guide>
      </p15:sldGuideLst>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838200" y="2884488"/>
            <a:ext cx="9144000" cy="2387600"/>
          </a:xfrm>
        </p:spPr>
        <p:txBody>
          <a:bodyPr anchor="t">
            <a:normAutofit/>
          </a:bodyPr>
          <a:lstStyle>
            <a:lvl1pPr algn="l">
              <a:lnSpc>
                <a:spcPct val="100000"/>
              </a:lnSpc>
              <a:defRPr lang="de-DE" sz="4400" b="1" smtClean="0">
                <a:cs typeface="Arial" panose="020B0604020202020204" pitchFamily="34" charset="0"/>
              </a:defRPr>
            </a:lvl1pPr>
          </a:lstStyle>
          <a:p>
            <a:r>
              <a:rPr lang="de-DE" sz="4000">
                <a:latin typeface="+mn-lt"/>
                <a:cs typeface="Arial" panose="020B0604020202020204" pitchFamily="34" charset="0"/>
              </a:rPr>
              <a:t>Title of Presentation</a:t>
            </a:r>
            <a:endParaRPr lang="es-ES"/>
          </a:p>
        </p:txBody>
      </p:sp>
      <p:sp>
        <p:nvSpPr>
          <p:cNvPr id="4" name="Date Placeholder 3"/>
          <p:cNvSpPr>
            <a:spLocks noGrp="1"/>
          </p:cNvSpPr>
          <p:nvPr>
            <p:ph type="dt" sz="half" idx="10"/>
          </p:nvPr>
        </p:nvSpPr>
        <p:spPr>
          <a:xfrm>
            <a:off x="734961" y="6337811"/>
            <a:ext cx="2743200" cy="365125"/>
          </a:xfrm>
        </p:spPr>
        <p:txBody>
          <a:bodyPr/>
          <a:lstStyle>
            <a:lvl1pPr>
              <a:defRPr>
                <a:solidFill>
                  <a:schemeClr val="accent2"/>
                </a:solidFill>
              </a:defRPr>
            </a:lvl1pPr>
          </a:lstStyle>
          <a:p>
            <a:fld id="{0F56CE16-A53B-41C6-BF1F-3833562D3C99}" type="datetime1">
              <a:rPr lang="es-ES" smtClean="0"/>
              <a:t>1/10/24</a:t>
            </a:fld>
            <a:endParaRPr lang="es-ES"/>
          </a:p>
        </p:txBody>
      </p:sp>
      <p:sp>
        <p:nvSpPr>
          <p:cNvPr id="5" name="Footer Placeholder 4"/>
          <p:cNvSpPr>
            <a:spLocks noGrp="1"/>
          </p:cNvSpPr>
          <p:nvPr>
            <p:ph type="ftr" sz="quarter" idx="11"/>
          </p:nvPr>
        </p:nvSpPr>
        <p:spPr/>
        <p:txBody>
          <a:bodyPr/>
          <a:lstStyle>
            <a:lvl1pPr>
              <a:defRPr>
                <a:solidFill>
                  <a:schemeClr val="accent2"/>
                </a:solidFill>
              </a:defRPr>
            </a:lvl1pPr>
          </a:lstStyle>
          <a:p>
            <a:endParaRPr lang="es-ES"/>
          </a:p>
        </p:txBody>
      </p:sp>
      <p:sp>
        <p:nvSpPr>
          <p:cNvPr id="6" name="Slide Number Placeholder 5"/>
          <p:cNvSpPr>
            <a:spLocks noGrp="1"/>
          </p:cNvSpPr>
          <p:nvPr>
            <p:ph type="sldNum" sz="quarter" idx="12"/>
          </p:nvPr>
        </p:nvSpPr>
        <p:spPr/>
        <p:txBody>
          <a:bodyPr/>
          <a:lstStyle>
            <a:lvl1pPr>
              <a:defRPr>
                <a:solidFill>
                  <a:schemeClr val="accent2"/>
                </a:solidFill>
              </a:defRPr>
            </a:lvl1pPr>
          </a:lstStyle>
          <a:p>
            <a:fld id="{B4B46A78-6AF9-412C-AE9C-E98B1C607C25}" type="slidenum">
              <a:rPr lang="es-ES" smtClean="0"/>
              <a:pPr/>
              <a:t>‹#›</a:t>
            </a:fld>
            <a:endParaRPr lang="es-E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4872" y="1303560"/>
            <a:ext cx="4757197" cy="1831521"/>
          </a:xfrm>
          <a:prstGeom prst="rect">
            <a:avLst/>
          </a:prstGeom>
        </p:spPr>
      </p:pic>
    </p:spTree>
    <p:extLst>
      <p:ext uri="{BB962C8B-B14F-4D97-AF65-F5344CB8AC3E}">
        <p14:creationId xmlns:p14="http://schemas.microsoft.com/office/powerpoint/2010/main" val="374444258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1_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60FFB86-7C27-42D2-AAAF-B87686868AAA}" type="datetime1">
              <a:rPr lang="es-ES" smtClean="0"/>
              <a:t>1/10/24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B4B46A78-6AF9-412C-AE9C-E98B1C607C25}" type="slidenum">
              <a:rPr lang="es-ES" smtClean="0"/>
              <a:pPr/>
              <a:t>‹#›</a:t>
            </a:fld>
            <a:endParaRPr lang="es-ES"/>
          </a:p>
        </p:txBody>
      </p:sp>
    </p:spTree>
    <p:extLst>
      <p:ext uri="{BB962C8B-B14F-4D97-AF65-F5344CB8AC3E}">
        <p14:creationId xmlns:p14="http://schemas.microsoft.com/office/powerpoint/2010/main" val="206292973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Introduction &amp;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28600" indent="-228600">
              <a:buFontTx/>
              <a:buBlip>
                <a:blip r:embed="rId2"/>
              </a:buBlip>
              <a:defRPr>
                <a:latin typeface="Qanelas Light" panose="00000400000000000000" pitchFamily="50" charset="0"/>
              </a:defRPr>
            </a:lvl1pPr>
            <a:lvl2pPr marL="685800" indent="-228600">
              <a:buFontTx/>
              <a:buBlip>
                <a:blip r:embed="rId2"/>
              </a:buBlip>
              <a:defRPr>
                <a:latin typeface="Qanelas Light" panose="00000400000000000000" pitchFamily="50" charset="0"/>
              </a:defRPr>
            </a:lvl2pPr>
            <a:lvl3pPr marL="1143000" indent="-228600">
              <a:buFontTx/>
              <a:buBlip>
                <a:blip r:embed="rId3"/>
              </a:buBlip>
              <a:defRPr>
                <a:latin typeface="Qanelas Light" panose="00000400000000000000" pitchFamily="50" charset="0"/>
              </a:defRPr>
            </a:lvl3pPr>
            <a:lvl4pPr marL="1600200" indent="-228600">
              <a:buFontTx/>
              <a:buBlip>
                <a:blip r:embed="rId4"/>
              </a:buBlip>
              <a:defRPr>
                <a:latin typeface="Qanelas Light" panose="00000400000000000000" pitchFamily="50" charset="0"/>
              </a:defRPr>
            </a:lvl4pPr>
            <a:lvl5pPr>
              <a:defRPr>
                <a:latin typeface="Qanelas Light" panose="00000400000000000000" pitchFamily="50"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10"/>
          </p:nvPr>
        </p:nvSpPr>
        <p:spPr/>
        <p:txBody>
          <a:bodyPr/>
          <a:lstStyle/>
          <a:p>
            <a:fld id="{61069C2D-57E6-4E42-B815-254F2CBE3827}" type="datetime1">
              <a:rPr lang="es-ES" smtClean="0"/>
              <a:t>1/10/24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B4B46A78-6AF9-412C-AE9C-E98B1C607C25}" type="slidenum">
              <a:rPr lang="es-ES" smtClean="0"/>
              <a:t>‹#›</a:t>
            </a:fld>
            <a:endParaRPr lang="es-ES"/>
          </a:p>
        </p:txBody>
      </p:sp>
      <p:sp>
        <p:nvSpPr>
          <p:cNvPr id="7" name="Title 1"/>
          <p:cNvSpPr>
            <a:spLocks noGrp="1"/>
          </p:cNvSpPr>
          <p:nvPr>
            <p:ph type="title"/>
          </p:nvPr>
        </p:nvSpPr>
        <p:spPr>
          <a:xfrm>
            <a:off x="838200" y="365125"/>
            <a:ext cx="10515600" cy="1325563"/>
          </a:xfrm>
        </p:spPr>
        <p:txBody>
          <a:bodyPr/>
          <a:lstStyle>
            <a:lvl1pPr>
              <a:defRPr b="1">
                <a:solidFill>
                  <a:schemeClr val="accent1"/>
                </a:solidFill>
              </a:defRPr>
            </a:lvl1pPr>
          </a:lstStyle>
          <a:p>
            <a:r>
              <a:rPr lang="en-US">
                <a:solidFill>
                  <a:srgbClr val="2C63FF"/>
                </a:solidFill>
              </a:rPr>
              <a:t>Click to edit Master title style</a:t>
            </a:r>
            <a:endParaRPr lang="en-GB"/>
          </a:p>
        </p:txBody>
      </p:sp>
    </p:spTree>
    <p:extLst>
      <p:ext uri="{BB962C8B-B14F-4D97-AF65-F5344CB8AC3E}">
        <p14:creationId xmlns:p14="http://schemas.microsoft.com/office/powerpoint/2010/main" val="2757302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947F9-B386-5B45-B698-7571AE59FFF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aa-ET"/>
          </a:p>
        </p:txBody>
      </p:sp>
      <p:sp>
        <p:nvSpPr>
          <p:cNvPr id="3" name="Text Placeholder 2">
            <a:extLst>
              <a:ext uri="{FF2B5EF4-FFF2-40B4-BE49-F238E27FC236}">
                <a16:creationId xmlns:a16="http://schemas.microsoft.com/office/drawing/2014/main" id="{C788320E-6AE2-0A4D-AA2D-F44FFEDADE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16254DD-8B44-CA4E-B3BC-294404A86416}"/>
              </a:ext>
            </a:extLst>
          </p:cNvPr>
          <p:cNvSpPr>
            <a:spLocks noGrp="1"/>
          </p:cNvSpPr>
          <p:nvPr>
            <p:ph type="dt" sz="half" idx="10"/>
          </p:nvPr>
        </p:nvSpPr>
        <p:spPr/>
        <p:txBody>
          <a:bodyPr/>
          <a:lstStyle/>
          <a:p>
            <a:fld id="{964ED9D0-A638-4B32-AB8D-5F7F40369E09}" type="datetime1">
              <a:rPr lang="aa-ET" smtClean="0"/>
              <a:t>10/1/24</a:t>
            </a:fld>
            <a:endParaRPr lang="aa-ET"/>
          </a:p>
        </p:txBody>
      </p:sp>
      <p:sp>
        <p:nvSpPr>
          <p:cNvPr id="5" name="Footer Placeholder 4">
            <a:extLst>
              <a:ext uri="{FF2B5EF4-FFF2-40B4-BE49-F238E27FC236}">
                <a16:creationId xmlns:a16="http://schemas.microsoft.com/office/drawing/2014/main" id="{68CAE8CE-B718-8842-A10E-8D6C68F34E70}"/>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A2BCEF9C-F81F-F34C-85EB-5631F9F6C12B}"/>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32379333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1"/>
                </a:solidFill>
              </a:defRPr>
            </a:lvl1pPr>
          </a:lstStyle>
          <a:p>
            <a:r>
              <a:rPr lang="en-US"/>
              <a:t>Click to edit Master title style</a:t>
            </a:r>
            <a:endParaRPr lang="es-ES"/>
          </a:p>
        </p:txBody>
      </p:sp>
      <p:sp>
        <p:nvSpPr>
          <p:cNvPr id="3" name="Content Placeholder 2"/>
          <p:cNvSpPr>
            <a:spLocks noGrp="1"/>
          </p:cNvSpPr>
          <p:nvPr>
            <p:ph sz="half" idx="1"/>
          </p:nvPr>
        </p:nvSpPr>
        <p:spPr>
          <a:xfrm>
            <a:off x="838200" y="1825625"/>
            <a:ext cx="5181600" cy="4351338"/>
          </a:xfrm>
        </p:spPr>
        <p:txBody>
          <a:bodyPr/>
          <a:lstStyle>
            <a:lvl1pPr marL="228600" indent="-228600">
              <a:buFontTx/>
              <a:buBlip>
                <a:blip r:embed="rId2"/>
              </a:buBlip>
              <a:defRPr/>
            </a:lvl1pPr>
            <a:lvl2pPr marL="685800" indent="-228600">
              <a:buFontTx/>
              <a:buBlip>
                <a:blip r:embed="rId3"/>
              </a:buBlip>
              <a:defRPr/>
            </a:lvl2pPr>
            <a:lvl3pPr marL="1143000" indent="-228600">
              <a:buFontTx/>
              <a:buBlip>
                <a:blip r:embed="rId4"/>
              </a:buBlip>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Content Placeholder 3"/>
          <p:cNvSpPr>
            <a:spLocks noGrp="1"/>
          </p:cNvSpPr>
          <p:nvPr>
            <p:ph sz="half" idx="2"/>
          </p:nvPr>
        </p:nvSpPr>
        <p:spPr>
          <a:xfrm>
            <a:off x="6172200" y="1825625"/>
            <a:ext cx="5181600" cy="4351338"/>
          </a:xfrm>
        </p:spPr>
        <p:txBody>
          <a:bodyPr/>
          <a:lstStyle>
            <a:lvl1pPr marL="228600" indent="-228600">
              <a:buFontTx/>
              <a:buBlip>
                <a:blip r:embed="rId2"/>
              </a:buBlip>
              <a:defRPr/>
            </a:lvl1pPr>
            <a:lvl2pPr marL="685800" indent="-228600">
              <a:buFontTx/>
              <a:buBlip>
                <a:blip r:embed="rId3"/>
              </a:buBlip>
              <a:defRPr/>
            </a:lvl2pPr>
            <a:lvl3pPr marL="1143000" indent="-228600">
              <a:buFontTx/>
              <a:buBlip>
                <a:blip r:embed="rId4"/>
              </a:buBlip>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Date Placeholder 4"/>
          <p:cNvSpPr>
            <a:spLocks noGrp="1"/>
          </p:cNvSpPr>
          <p:nvPr>
            <p:ph type="dt" sz="half" idx="10"/>
          </p:nvPr>
        </p:nvSpPr>
        <p:spPr/>
        <p:txBody>
          <a:bodyPr/>
          <a:lstStyle/>
          <a:p>
            <a:fld id="{E756ED3E-E9FC-4672-9CE2-3FA40A560C47}" type="datetime1">
              <a:rPr lang="es-ES" smtClean="0"/>
              <a:t>1/10/24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10482445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lvl1pPr>
              <a:defRPr b="1">
                <a:solidFill>
                  <a:schemeClr val="accent1"/>
                </a:solidFill>
              </a:defRPr>
            </a:lvl1pPr>
          </a:lstStyle>
          <a:p>
            <a:r>
              <a:rPr lang="en-US"/>
              <a:t>Click to edit Master title style</a:t>
            </a:r>
            <a:endParaRPr lang="es-E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lvl1pPr marL="228600" indent="-228600">
              <a:buFontTx/>
              <a:buBlip>
                <a:blip r:embed="rId2"/>
              </a:buBlip>
              <a:defRPr/>
            </a:lvl1pPr>
            <a:lvl2pPr marL="685800" indent="-228600">
              <a:buFontTx/>
              <a:buBlip>
                <a:blip r:embed="rId3"/>
              </a:buBlip>
              <a:defRPr/>
            </a:lvl2pPr>
            <a:lvl3pPr marL="1143000" indent="-228600">
              <a:buFontTx/>
              <a:buBlip>
                <a:blip r:embed="rId4"/>
              </a:buBlip>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lvl1pPr marL="228600" indent="-228600">
              <a:buFontTx/>
              <a:buBlip>
                <a:blip r:embed="rId2"/>
              </a:buBlip>
              <a:defRPr/>
            </a:lvl1pPr>
            <a:lvl2pPr marL="685800" indent="-228600">
              <a:buFontTx/>
              <a:buBlip>
                <a:blip r:embed="rId3"/>
              </a:buBlip>
              <a:defRPr/>
            </a:lvl2pPr>
            <a:lvl3pPr marL="1371600" indent="-457200">
              <a:buFontTx/>
              <a:buBlip>
                <a:blip r:embed="rId4"/>
              </a:buBlip>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7" name="Date Placeholder 6"/>
          <p:cNvSpPr>
            <a:spLocks noGrp="1"/>
          </p:cNvSpPr>
          <p:nvPr>
            <p:ph type="dt" sz="half" idx="10"/>
          </p:nvPr>
        </p:nvSpPr>
        <p:spPr/>
        <p:txBody>
          <a:bodyPr/>
          <a:lstStyle/>
          <a:p>
            <a:fld id="{8DAF0489-88A6-408A-B135-E86AB5C3F484}" type="datetime1">
              <a:rPr lang="es-ES" smtClean="0"/>
              <a:t>1/10/24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333923193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chemeClr val="accent1"/>
                </a:solidFill>
              </a:defRPr>
            </a:lvl1pPr>
          </a:lstStyle>
          <a:p>
            <a:r>
              <a:rPr lang="en-US"/>
              <a:t>Click to edit Master title style</a:t>
            </a:r>
            <a:endParaRPr lang="es-ES"/>
          </a:p>
        </p:txBody>
      </p:sp>
      <p:sp>
        <p:nvSpPr>
          <p:cNvPr id="3" name="Date Placeholder 2"/>
          <p:cNvSpPr>
            <a:spLocks noGrp="1"/>
          </p:cNvSpPr>
          <p:nvPr>
            <p:ph type="dt" sz="half" idx="10"/>
          </p:nvPr>
        </p:nvSpPr>
        <p:spPr/>
        <p:txBody>
          <a:bodyPr/>
          <a:lstStyle/>
          <a:p>
            <a:fld id="{FA55E1D6-4C5D-43CE-8D5A-BEFEF0D57647}" type="datetime1">
              <a:rPr lang="es-ES" smtClean="0"/>
              <a:t>1/10/24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428017419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3E9E50-5D05-4DDA-804F-2A2159449CF2}" type="datetime1">
              <a:rPr lang="es-ES" smtClean="0"/>
              <a:t>1/10/24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38543809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chemeClr val="accent1"/>
                </a:solidFill>
              </a:defRPr>
            </a:lvl1pPr>
          </a:lstStyle>
          <a:p>
            <a:r>
              <a:rPr lang="en-US"/>
              <a:t>Click to edit Master title style</a:t>
            </a:r>
            <a:endParaRPr lang="es-ES"/>
          </a:p>
        </p:txBody>
      </p:sp>
      <p:sp>
        <p:nvSpPr>
          <p:cNvPr id="3" name="Content Placeholder 2"/>
          <p:cNvSpPr>
            <a:spLocks noGrp="1"/>
          </p:cNvSpPr>
          <p:nvPr>
            <p:ph idx="1"/>
          </p:nvPr>
        </p:nvSpPr>
        <p:spPr>
          <a:xfrm>
            <a:off x="5183188" y="987425"/>
            <a:ext cx="6172200" cy="4873625"/>
          </a:xfrm>
        </p:spPr>
        <p:txBody>
          <a:bodyPr/>
          <a:lstStyle>
            <a:lvl1pPr marL="228600" indent="-228600">
              <a:buFontTx/>
              <a:buBlip>
                <a:blip r:embed="rId2"/>
              </a:buBlip>
              <a:defRPr sz="3200"/>
            </a:lvl1pPr>
            <a:lvl2pPr marL="685800" indent="-228600">
              <a:buFontTx/>
              <a:buBlip>
                <a:blip r:embed="rId3"/>
              </a:buBlip>
              <a:defRPr sz="2800"/>
            </a:lvl2pPr>
            <a:lvl3pPr marL="1143000" indent="-228600">
              <a:buFontTx/>
              <a:buBlip>
                <a:blip r:embed="rId4"/>
              </a:buBlip>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9527AFA-A566-4E47-A8E9-1CF31823F110}" type="datetime1">
              <a:rPr lang="es-ES" smtClean="0"/>
              <a:t>1/10/24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19236106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1">
                <a:solidFill>
                  <a:schemeClr val="accent1"/>
                </a:solidFill>
              </a:defRPr>
            </a:lvl1pPr>
          </a:lstStyle>
          <a:p>
            <a:r>
              <a:rPr lang="en-US"/>
              <a:t>Click to edit Master title style</a:t>
            </a:r>
            <a:endParaRPr lang="es-E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s-E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3ED5C8E-A5BB-47F9-9F98-DFDD1F3E92DF}" type="datetime1">
              <a:rPr lang="es-ES" smtClean="0"/>
              <a:t>1/10/24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B4B46A78-6AF9-412C-AE9C-E98B1C607C25}" type="slidenum">
              <a:rPr lang="es-ES" smtClean="0"/>
              <a:t>‹#›</a:t>
            </a:fld>
            <a:endParaRPr lang="es-ES"/>
          </a:p>
        </p:txBody>
      </p:sp>
    </p:spTree>
    <p:extLst>
      <p:ext uri="{BB962C8B-B14F-4D97-AF65-F5344CB8AC3E}">
        <p14:creationId xmlns:p14="http://schemas.microsoft.com/office/powerpoint/2010/main" val="272643981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838200" y="6432098"/>
            <a:ext cx="2743200" cy="365125"/>
          </a:xfrm>
          <a:prstGeom prst="rect">
            <a:avLst/>
          </a:prstGeom>
        </p:spPr>
        <p:txBody>
          <a:bodyPr/>
          <a:lstStyle>
            <a:lvl1pPr>
              <a:defRPr sz="1200">
                <a:solidFill>
                  <a:srgbClr val="414042"/>
                </a:solidFill>
                <a:latin typeface="+mn-lt"/>
              </a:defRPr>
            </a:lvl1pPr>
          </a:lstStyle>
          <a:p>
            <a:fld id="{B4B46A78-6AF9-412C-AE9C-E98B1C607C25}" type="slidenum">
              <a:rPr lang="es-ES" smtClean="0"/>
              <a:pPr/>
              <a:t>‹#›</a:t>
            </a:fld>
            <a:endParaRPr lang="es-ES"/>
          </a:p>
        </p:txBody>
      </p: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4872" y="1303560"/>
            <a:ext cx="4757197" cy="1831521"/>
          </a:xfrm>
          <a:prstGeom prst="rect">
            <a:avLst/>
          </a:prstGeom>
        </p:spPr>
      </p:pic>
    </p:spTree>
    <p:extLst>
      <p:ext uri="{BB962C8B-B14F-4D97-AF65-F5344CB8AC3E}">
        <p14:creationId xmlns:p14="http://schemas.microsoft.com/office/powerpoint/2010/main" val="152285900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userDrawn="1">
  <p:cSld name="1_Salutation-GTS left-image bkgnd">
    <p:bg>
      <p:bgPr>
        <a:solidFill>
          <a:schemeClr val="accent4"/>
        </a:solidFill>
        <a:effectLst/>
      </p:bgPr>
    </p:bg>
    <p:spTree>
      <p:nvGrpSpPr>
        <p:cNvPr id="1" name=""/>
        <p:cNvGrpSpPr/>
        <p:nvPr/>
      </p:nvGrpSpPr>
      <p:grpSpPr>
        <a:xfrm>
          <a:off x="0" y="0"/>
          <a:ext cx="0" cy="0"/>
          <a:chOff x="0" y="0"/>
          <a:chExt cx="0" cy="0"/>
        </a:xfrm>
      </p:grpSpPr>
      <p:sp>
        <p:nvSpPr>
          <p:cNvPr id="9" name="Picture Placeholder 8" descr="Background image placeholder">
            <a:extLst>
              <a:ext uri="{FF2B5EF4-FFF2-40B4-BE49-F238E27FC236}">
                <a16:creationId xmlns:a16="http://schemas.microsoft.com/office/drawing/2014/main" id="{43E7551B-7F86-46D2-A90B-DF5CC30BDFD8}"/>
              </a:ext>
            </a:extLst>
          </p:cNvPr>
          <p:cNvSpPr>
            <a:spLocks noGrp="1"/>
          </p:cNvSpPr>
          <p:nvPr>
            <p:ph type="pic" sz="quarter" idx="10" hasCustomPrompt="1"/>
          </p:nvPr>
        </p:nvSpPr>
        <p:spPr>
          <a:xfrm>
            <a:off x="-7620" y="-9144"/>
            <a:ext cx="12207240" cy="6876288"/>
          </a:xfrm>
        </p:spPr>
        <p:txBody>
          <a:bodyPr lIns="0" tIns="182880"/>
          <a:lstStyle>
            <a:lvl1pPr algn="ctr">
              <a:buNone/>
              <a:defRPr/>
            </a:lvl1pPr>
          </a:lstStyle>
          <a:p>
            <a:r>
              <a:rPr lang="en-GB"/>
              <a:t>Drag picture to placeholder or click icon to add, then send to back.</a:t>
            </a:r>
            <a:endParaRPr lang="en-US"/>
          </a:p>
        </p:txBody>
      </p:sp>
      <p:pic>
        <p:nvPicPr>
          <p:cNvPr id="8" name="Picture 2" descr="Eurelectric Power Summit 2019 - Downloadable content">
            <a:extLst>
              <a:ext uri="{FF2B5EF4-FFF2-40B4-BE49-F238E27FC236}">
                <a16:creationId xmlns:a16="http://schemas.microsoft.com/office/drawing/2014/main" id="{416984A8-A092-45A0-B56C-D7B55CFD51E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723414" y="-901700"/>
            <a:ext cx="8661400" cy="86614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32394B85-B39D-4BE7-A334-787162CB4A41}"/>
              </a:ext>
            </a:extLst>
          </p:cNvPr>
          <p:cNvSpPr>
            <a:spLocks noGrp="1"/>
          </p:cNvSpPr>
          <p:nvPr>
            <p:ph type="title" hasCustomPrompt="1"/>
          </p:nvPr>
        </p:nvSpPr>
        <p:spPr>
          <a:xfrm>
            <a:off x="380999" y="2318273"/>
            <a:ext cx="7040753" cy="2221454"/>
          </a:xfrm>
        </p:spPr>
        <p:txBody>
          <a:bodyPr anchor="ctr"/>
          <a:lstStyle>
            <a:lvl1pPr algn="l">
              <a:defRPr sz="7200">
                <a:solidFill>
                  <a:schemeClr val="tx1"/>
                </a:solidFill>
              </a:defRPr>
            </a:lvl1pPr>
          </a:lstStyle>
          <a:p>
            <a:r>
              <a:rPr lang="en-GB"/>
              <a:t>Insert Salutation 72pt</a:t>
            </a:r>
            <a:endParaRPr lang="en-US"/>
          </a:p>
        </p:txBody>
      </p:sp>
    </p:spTree>
    <p:extLst>
      <p:ext uri="{BB962C8B-B14F-4D97-AF65-F5344CB8AC3E}">
        <p14:creationId xmlns:p14="http://schemas.microsoft.com/office/powerpoint/2010/main" val="3924002184"/>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p15:clr>
            <a:srgbClr val="C35EA4"/>
          </p15:clr>
        </p15:guide>
      </p15:sldGuideLst>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19DE5B4E-35C5-4F81-DD21-3669C32DDAE3}"/>
              </a:ext>
            </a:extLst>
          </p:cNvPr>
          <p:cNvSpPr>
            <a:spLocks noGrp="1"/>
          </p:cNvSpPr>
          <p:nvPr>
            <p:ph type="pic" sz="quarter" idx="10"/>
          </p:nvPr>
        </p:nvSpPr>
        <p:spPr>
          <a:xfrm>
            <a:off x="0" y="1799924"/>
            <a:ext cx="12192000" cy="5058076"/>
          </a:xfrm>
          <a:custGeom>
            <a:avLst/>
            <a:gdLst>
              <a:gd name="connsiteX0" fmla="*/ 0 w 12192000"/>
              <a:gd name="connsiteY0" fmla="*/ 0 h 5058076"/>
              <a:gd name="connsiteX1" fmla="*/ 12192000 w 12192000"/>
              <a:gd name="connsiteY1" fmla="*/ 0 h 5058076"/>
              <a:gd name="connsiteX2" fmla="*/ 12192000 w 12192000"/>
              <a:gd name="connsiteY2" fmla="*/ 5058076 h 5058076"/>
              <a:gd name="connsiteX3" fmla="*/ 0 w 12192000"/>
              <a:gd name="connsiteY3" fmla="*/ 5058076 h 5058076"/>
            </a:gdLst>
            <a:ahLst/>
            <a:cxnLst>
              <a:cxn ang="0">
                <a:pos x="connsiteX0" y="connsiteY0"/>
              </a:cxn>
              <a:cxn ang="0">
                <a:pos x="connsiteX1" y="connsiteY1"/>
              </a:cxn>
              <a:cxn ang="0">
                <a:pos x="connsiteX2" y="connsiteY2"/>
              </a:cxn>
              <a:cxn ang="0">
                <a:pos x="connsiteX3" y="connsiteY3"/>
              </a:cxn>
            </a:cxnLst>
            <a:rect l="l" t="t" r="r" b="b"/>
            <a:pathLst>
              <a:path w="12192000" h="5058076">
                <a:moveTo>
                  <a:pt x="0" y="0"/>
                </a:moveTo>
                <a:lnTo>
                  <a:pt x="12192000" y="0"/>
                </a:lnTo>
                <a:lnTo>
                  <a:pt x="12192000" y="5058076"/>
                </a:lnTo>
                <a:lnTo>
                  <a:pt x="0" y="5058076"/>
                </a:lnTo>
                <a:close/>
              </a:path>
            </a:pathLst>
          </a:custGeom>
        </p:spPr>
        <p:txBody>
          <a:bodyPr wrap="square">
            <a:noAutofit/>
          </a:bodyPr>
          <a:lstStyle/>
          <a:p>
            <a:endParaRPr lang="en-ID"/>
          </a:p>
        </p:txBody>
      </p:sp>
    </p:spTree>
    <p:extLst>
      <p:ext uri="{BB962C8B-B14F-4D97-AF65-F5344CB8AC3E}">
        <p14:creationId xmlns:p14="http://schemas.microsoft.com/office/powerpoint/2010/main" val="65610430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5B91620A-5B2D-C995-788C-D48A2836CFBB}"/>
              </a:ext>
            </a:extLst>
          </p:cNvPr>
          <p:cNvSpPr>
            <a:spLocks noGrp="1"/>
          </p:cNvSpPr>
          <p:nvPr>
            <p:ph type="pic" sz="quarter" idx="10"/>
          </p:nvPr>
        </p:nvSpPr>
        <p:spPr>
          <a:xfrm>
            <a:off x="0" y="0"/>
            <a:ext cx="12192000" cy="6858000"/>
          </a:xfrm>
          <a:prstGeom prst="rect">
            <a:avLst/>
          </a:prstGeom>
        </p:spPr>
        <p:txBody>
          <a:bodyPr/>
          <a:lstStyle/>
          <a:p>
            <a:endParaRPr lang="en-ID"/>
          </a:p>
        </p:txBody>
      </p:sp>
    </p:spTree>
    <p:extLst>
      <p:ext uri="{BB962C8B-B14F-4D97-AF65-F5344CB8AC3E}">
        <p14:creationId xmlns:p14="http://schemas.microsoft.com/office/powerpoint/2010/main" val="2753873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5BB47-85C2-794C-B6B3-0C71AB93FCE8}"/>
              </a:ext>
            </a:extLst>
          </p:cNvPr>
          <p:cNvSpPr>
            <a:spLocks noGrp="1"/>
          </p:cNvSpPr>
          <p:nvPr>
            <p:ph type="title"/>
          </p:nvPr>
        </p:nvSpPr>
        <p:spPr/>
        <p:txBody>
          <a:bodyPr/>
          <a:lstStyle/>
          <a:p>
            <a:r>
              <a:rPr lang="en-GB"/>
              <a:t>Click to edit Master title style</a:t>
            </a:r>
            <a:endParaRPr lang="aa-ET"/>
          </a:p>
        </p:txBody>
      </p:sp>
      <p:sp>
        <p:nvSpPr>
          <p:cNvPr id="3" name="Content Placeholder 2">
            <a:extLst>
              <a:ext uri="{FF2B5EF4-FFF2-40B4-BE49-F238E27FC236}">
                <a16:creationId xmlns:a16="http://schemas.microsoft.com/office/drawing/2014/main" id="{B762317C-25D7-824B-A96D-C8EE2E9815C1}"/>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Content Placeholder 3">
            <a:extLst>
              <a:ext uri="{FF2B5EF4-FFF2-40B4-BE49-F238E27FC236}">
                <a16:creationId xmlns:a16="http://schemas.microsoft.com/office/drawing/2014/main" id="{191E1E7E-FB3A-0149-A7EF-327149C3D594}"/>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5" name="Date Placeholder 4">
            <a:extLst>
              <a:ext uri="{FF2B5EF4-FFF2-40B4-BE49-F238E27FC236}">
                <a16:creationId xmlns:a16="http://schemas.microsoft.com/office/drawing/2014/main" id="{C867E52C-B0A0-FD4F-B099-178B509CEB93}"/>
              </a:ext>
            </a:extLst>
          </p:cNvPr>
          <p:cNvSpPr>
            <a:spLocks noGrp="1"/>
          </p:cNvSpPr>
          <p:nvPr>
            <p:ph type="dt" sz="half" idx="10"/>
          </p:nvPr>
        </p:nvSpPr>
        <p:spPr/>
        <p:txBody>
          <a:bodyPr/>
          <a:lstStyle/>
          <a:p>
            <a:fld id="{59C15666-1D94-4696-8BAC-D44A82AB6D3B}" type="datetime1">
              <a:rPr lang="aa-ET" smtClean="0"/>
              <a:t>10/1/24</a:t>
            </a:fld>
            <a:endParaRPr lang="aa-ET"/>
          </a:p>
        </p:txBody>
      </p:sp>
      <p:sp>
        <p:nvSpPr>
          <p:cNvPr id="6" name="Footer Placeholder 5">
            <a:extLst>
              <a:ext uri="{FF2B5EF4-FFF2-40B4-BE49-F238E27FC236}">
                <a16:creationId xmlns:a16="http://schemas.microsoft.com/office/drawing/2014/main" id="{5CE02467-35EC-844D-854F-CD37C529CDD5}"/>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7" name="Slide Number Placeholder 6">
            <a:extLst>
              <a:ext uri="{FF2B5EF4-FFF2-40B4-BE49-F238E27FC236}">
                <a16:creationId xmlns:a16="http://schemas.microsoft.com/office/drawing/2014/main" id="{FF5ABC17-3BA9-C74F-89E3-615A837717E5}"/>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64937910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sp>
        <p:nvSpPr>
          <p:cNvPr id="6" name="Picture Placeholder 5">
            <a:extLst>
              <a:ext uri="{FF2B5EF4-FFF2-40B4-BE49-F238E27FC236}">
                <a16:creationId xmlns:a16="http://schemas.microsoft.com/office/drawing/2014/main" id="{2C7CB84A-5A23-0261-BE9B-2EF3DED5F7AB}"/>
              </a:ext>
            </a:extLst>
          </p:cNvPr>
          <p:cNvSpPr>
            <a:spLocks noGrp="1"/>
          </p:cNvSpPr>
          <p:nvPr>
            <p:ph type="pic" sz="quarter" idx="10"/>
          </p:nvPr>
        </p:nvSpPr>
        <p:spPr>
          <a:xfrm>
            <a:off x="0" y="0"/>
            <a:ext cx="12192000" cy="4000500"/>
          </a:xfrm>
          <a:custGeom>
            <a:avLst/>
            <a:gdLst>
              <a:gd name="connsiteX0" fmla="*/ 0 w 12192000"/>
              <a:gd name="connsiteY0" fmla="*/ 0 h 4000500"/>
              <a:gd name="connsiteX1" fmla="*/ 12192000 w 12192000"/>
              <a:gd name="connsiteY1" fmla="*/ 0 h 4000500"/>
              <a:gd name="connsiteX2" fmla="*/ 12192000 w 12192000"/>
              <a:gd name="connsiteY2" fmla="*/ 4000500 h 4000500"/>
              <a:gd name="connsiteX3" fmla="*/ 0 w 12192000"/>
              <a:gd name="connsiteY3" fmla="*/ 4000500 h 4000500"/>
            </a:gdLst>
            <a:ahLst/>
            <a:cxnLst>
              <a:cxn ang="0">
                <a:pos x="connsiteX0" y="connsiteY0"/>
              </a:cxn>
              <a:cxn ang="0">
                <a:pos x="connsiteX1" y="connsiteY1"/>
              </a:cxn>
              <a:cxn ang="0">
                <a:pos x="connsiteX2" y="connsiteY2"/>
              </a:cxn>
              <a:cxn ang="0">
                <a:pos x="connsiteX3" y="connsiteY3"/>
              </a:cxn>
            </a:cxnLst>
            <a:rect l="l" t="t" r="r" b="b"/>
            <a:pathLst>
              <a:path w="12192000" h="4000500">
                <a:moveTo>
                  <a:pt x="0" y="0"/>
                </a:moveTo>
                <a:lnTo>
                  <a:pt x="12192000" y="0"/>
                </a:lnTo>
                <a:lnTo>
                  <a:pt x="12192000" y="4000500"/>
                </a:lnTo>
                <a:lnTo>
                  <a:pt x="0" y="4000500"/>
                </a:lnTo>
                <a:close/>
              </a:path>
            </a:pathLst>
          </a:custGeom>
        </p:spPr>
        <p:txBody>
          <a:bodyPr wrap="square">
            <a:noAutofit/>
          </a:bodyPr>
          <a:lstStyle/>
          <a:p>
            <a:endParaRPr lang="en-ID"/>
          </a:p>
        </p:txBody>
      </p:sp>
    </p:spTree>
    <p:extLst>
      <p:ext uri="{BB962C8B-B14F-4D97-AF65-F5344CB8AC3E}">
        <p14:creationId xmlns:p14="http://schemas.microsoft.com/office/powerpoint/2010/main" val="11068642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_Table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B4B46A78-6AF9-412C-AE9C-E98B1C607C25}" type="slidenum">
              <a:rPr lang="es-ES" smtClean="0"/>
              <a:pPr/>
              <a:t>‹#›</a:t>
            </a:fld>
            <a:endParaRPr lang="es-ES"/>
          </a:p>
        </p:txBody>
      </p:sp>
      <p:sp>
        <p:nvSpPr>
          <p:cNvPr id="3" name="Text Placeholder 5">
            <a:extLst>
              <a:ext uri="{FF2B5EF4-FFF2-40B4-BE49-F238E27FC236}">
                <a16:creationId xmlns:a16="http://schemas.microsoft.com/office/drawing/2014/main" id="{25C74CF0-3BD9-B900-B44B-63B59FE6CA22}"/>
              </a:ext>
            </a:extLst>
          </p:cNvPr>
          <p:cNvSpPr>
            <a:spLocks noGrp="1"/>
          </p:cNvSpPr>
          <p:nvPr>
            <p:ph type="body" sz="quarter" idx="13"/>
          </p:nvPr>
        </p:nvSpPr>
        <p:spPr>
          <a:xfrm>
            <a:off x="838200" y="1820863"/>
            <a:ext cx="10515600" cy="3582987"/>
          </a:xfrm>
        </p:spPr>
        <p:txBody>
          <a:bodyPr>
            <a:normAutofit/>
          </a:bodyPr>
          <a:lstStyle>
            <a:lvl1pPr marL="0" indent="0">
              <a:buFont typeface="Arial" panose="020B0604020202020204" pitchFamily="34" charset="0"/>
              <a:buNone/>
              <a:defRPr sz="2400"/>
            </a:lvl1pPr>
          </a:lstStyle>
          <a:p>
            <a:pPr lvl="0"/>
            <a:r>
              <a:rPr lang="en-US"/>
              <a:t>Click to edit Master text styles</a:t>
            </a:r>
          </a:p>
        </p:txBody>
      </p:sp>
    </p:spTree>
    <p:extLst>
      <p:ext uri="{BB962C8B-B14F-4D97-AF65-F5344CB8AC3E}">
        <p14:creationId xmlns:p14="http://schemas.microsoft.com/office/powerpoint/2010/main" val="416548983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userDrawn="1">
  <p:cSld name="Default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633597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EE9132D6-0004-C34B-A570-7AECE0027133}"/>
              </a:ext>
            </a:extLst>
          </p:cNvPr>
          <p:cNvSpPr>
            <a:spLocks noGrp="1"/>
          </p:cNvSpPr>
          <p:nvPr>
            <p:ph type="pic" sz="quarter" idx="10"/>
          </p:nvPr>
        </p:nvSpPr>
        <p:spPr>
          <a:xfrm>
            <a:off x="0" y="0"/>
            <a:ext cx="12192000" cy="3429000"/>
          </a:xfrm>
          <a:solidFill>
            <a:schemeClr val="bg1">
              <a:lumMod val="95000"/>
            </a:schemeClr>
          </a:solidFill>
        </p:spPr>
        <p:txBody>
          <a:bodyPr/>
          <a:lstStyle/>
          <a:p>
            <a:endParaRPr lang="en-US"/>
          </a:p>
        </p:txBody>
      </p:sp>
    </p:spTree>
    <p:extLst>
      <p:ext uri="{BB962C8B-B14F-4D97-AF65-F5344CB8AC3E}">
        <p14:creationId xmlns:p14="http://schemas.microsoft.com/office/powerpoint/2010/main" val="16804096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5710D-E1D5-0744-BC81-08498E0E1AF9}"/>
              </a:ext>
            </a:extLst>
          </p:cNvPr>
          <p:cNvSpPr>
            <a:spLocks noGrp="1"/>
          </p:cNvSpPr>
          <p:nvPr>
            <p:ph type="title"/>
          </p:nvPr>
        </p:nvSpPr>
        <p:spPr>
          <a:xfrm>
            <a:off x="839788" y="365125"/>
            <a:ext cx="10515600" cy="1325563"/>
          </a:xfrm>
        </p:spPr>
        <p:txBody>
          <a:bodyPr/>
          <a:lstStyle/>
          <a:p>
            <a:r>
              <a:rPr lang="en-GB"/>
              <a:t>Click to edit Master title style</a:t>
            </a:r>
            <a:endParaRPr lang="aa-ET"/>
          </a:p>
        </p:txBody>
      </p:sp>
      <p:sp>
        <p:nvSpPr>
          <p:cNvPr id="3" name="Text Placeholder 2">
            <a:extLst>
              <a:ext uri="{FF2B5EF4-FFF2-40B4-BE49-F238E27FC236}">
                <a16:creationId xmlns:a16="http://schemas.microsoft.com/office/drawing/2014/main" id="{1DC47EDB-F362-3740-A715-A42C10023F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B4ED8F1-79C0-7742-A259-FD01E57F9E3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5" name="Text Placeholder 4">
            <a:extLst>
              <a:ext uri="{FF2B5EF4-FFF2-40B4-BE49-F238E27FC236}">
                <a16:creationId xmlns:a16="http://schemas.microsoft.com/office/drawing/2014/main" id="{62E4EBC4-D6D5-5140-BD4B-50F82320FA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0205B8E7-50B3-1445-BA85-3966B0B71F82}"/>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7" name="Date Placeholder 6">
            <a:extLst>
              <a:ext uri="{FF2B5EF4-FFF2-40B4-BE49-F238E27FC236}">
                <a16:creationId xmlns:a16="http://schemas.microsoft.com/office/drawing/2014/main" id="{4235EFF2-4C95-1048-825C-70BF2563DA40}"/>
              </a:ext>
            </a:extLst>
          </p:cNvPr>
          <p:cNvSpPr>
            <a:spLocks noGrp="1"/>
          </p:cNvSpPr>
          <p:nvPr>
            <p:ph type="dt" sz="half" idx="10"/>
          </p:nvPr>
        </p:nvSpPr>
        <p:spPr/>
        <p:txBody>
          <a:bodyPr/>
          <a:lstStyle/>
          <a:p>
            <a:fld id="{6C5E34E4-F184-4628-B831-27751FA54D2B}" type="datetime1">
              <a:rPr lang="aa-ET" smtClean="0"/>
              <a:t>10/1/24</a:t>
            </a:fld>
            <a:endParaRPr lang="aa-ET"/>
          </a:p>
        </p:txBody>
      </p:sp>
      <p:sp>
        <p:nvSpPr>
          <p:cNvPr id="8" name="Footer Placeholder 7">
            <a:extLst>
              <a:ext uri="{FF2B5EF4-FFF2-40B4-BE49-F238E27FC236}">
                <a16:creationId xmlns:a16="http://schemas.microsoft.com/office/drawing/2014/main" id="{EBA4808C-FCF5-FB4E-93E1-D1DBD0AE2180}"/>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9" name="Slide Number Placeholder 8">
            <a:extLst>
              <a:ext uri="{FF2B5EF4-FFF2-40B4-BE49-F238E27FC236}">
                <a16:creationId xmlns:a16="http://schemas.microsoft.com/office/drawing/2014/main" id="{C99370EA-E268-FA43-A32C-F4B08C420B27}"/>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2232415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026202-2539-654E-BA85-4E4AA0685381}"/>
              </a:ext>
            </a:extLst>
          </p:cNvPr>
          <p:cNvSpPr>
            <a:spLocks noGrp="1"/>
          </p:cNvSpPr>
          <p:nvPr>
            <p:ph type="title"/>
          </p:nvPr>
        </p:nvSpPr>
        <p:spPr/>
        <p:txBody>
          <a:bodyPr/>
          <a:lstStyle/>
          <a:p>
            <a:r>
              <a:rPr lang="en-GB"/>
              <a:t>Click to edit Master title style</a:t>
            </a:r>
            <a:endParaRPr lang="aa-ET"/>
          </a:p>
        </p:txBody>
      </p:sp>
      <p:sp>
        <p:nvSpPr>
          <p:cNvPr id="3" name="Date Placeholder 2">
            <a:extLst>
              <a:ext uri="{FF2B5EF4-FFF2-40B4-BE49-F238E27FC236}">
                <a16:creationId xmlns:a16="http://schemas.microsoft.com/office/drawing/2014/main" id="{88A5E547-487D-2A43-A3A7-2D2F9C1C9308}"/>
              </a:ext>
            </a:extLst>
          </p:cNvPr>
          <p:cNvSpPr>
            <a:spLocks noGrp="1"/>
          </p:cNvSpPr>
          <p:nvPr>
            <p:ph type="dt" sz="half" idx="10"/>
          </p:nvPr>
        </p:nvSpPr>
        <p:spPr/>
        <p:txBody>
          <a:bodyPr/>
          <a:lstStyle/>
          <a:p>
            <a:fld id="{97469ABB-50C2-4496-A43F-7B8E1CF639A8}" type="datetime1">
              <a:rPr lang="aa-ET" smtClean="0"/>
              <a:t>10/1/24</a:t>
            </a:fld>
            <a:endParaRPr lang="aa-ET"/>
          </a:p>
        </p:txBody>
      </p:sp>
      <p:sp>
        <p:nvSpPr>
          <p:cNvPr id="4" name="Footer Placeholder 3">
            <a:extLst>
              <a:ext uri="{FF2B5EF4-FFF2-40B4-BE49-F238E27FC236}">
                <a16:creationId xmlns:a16="http://schemas.microsoft.com/office/drawing/2014/main" id="{ED6F29CA-814C-2A4C-AF1B-C82648BEDCFC}"/>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5" name="Slide Number Placeholder 4">
            <a:extLst>
              <a:ext uri="{FF2B5EF4-FFF2-40B4-BE49-F238E27FC236}">
                <a16:creationId xmlns:a16="http://schemas.microsoft.com/office/drawing/2014/main" id="{963F661B-FD9B-6747-ACCD-BB2ED3303811}"/>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3391652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414175-2F61-4A49-A838-E1FC5216FCE6}"/>
              </a:ext>
            </a:extLst>
          </p:cNvPr>
          <p:cNvSpPr>
            <a:spLocks noGrp="1"/>
          </p:cNvSpPr>
          <p:nvPr>
            <p:ph type="dt" sz="half" idx="10"/>
          </p:nvPr>
        </p:nvSpPr>
        <p:spPr/>
        <p:txBody>
          <a:bodyPr/>
          <a:lstStyle/>
          <a:p>
            <a:fld id="{23D3BFC9-AB8B-4A42-B8B7-86E9A4EDB22C}" type="datetime1">
              <a:rPr lang="aa-ET" smtClean="0"/>
              <a:t>10/1/24</a:t>
            </a:fld>
            <a:endParaRPr lang="aa-ET"/>
          </a:p>
        </p:txBody>
      </p:sp>
      <p:sp>
        <p:nvSpPr>
          <p:cNvPr id="3" name="Footer Placeholder 2">
            <a:extLst>
              <a:ext uri="{FF2B5EF4-FFF2-40B4-BE49-F238E27FC236}">
                <a16:creationId xmlns:a16="http://schemas.microsoft.com/office/drawing/2014/main" id="{7235231B-F025-6840-8CD0-7199750A0E9F}"/>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4" name="Slide Number Placeholder 3">
            <a:extLst>
              <a:ext uri="{FF2B5EF4-FFF2-40B4-BE49-F238E27FC236}">
                <a16:creationId xmlns:a16="http://schemas.microsoft.com/office/drawing/2014/main" id="{F0FDD12F-3247-3E4B-857F-C0452EDD5F3A}"/>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21671754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9FB1C1-00F9-344D-B459-E1743A89033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aa-ET"/>
          </a:p>
        </p:txBody>
      </p:sp>
      <p:sp>
        <p:nvSpPr>
          <p:cNvPr id="3" name="Content Placeholder 2">
            <a:extLst>
              <a:ext uri="{FF2B5EF4-FFF2-40B4-BE49-F238E27FC236}">
                <a16:creationId xmlns:a16="http://schemas.microsoft.com/office/drawing/2014/main" id="{18B99774-6EAC-A343-825D-8425A7BC0CC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Text Placeholder 3">
            <a:extLst>
              <a:ext uri="{FF2B5EF4-FFF2-40B4-BE49-F238E27FC236}">
                <a16:creationId xmlns:a16="http://schemas.microsoft.com/office/drawing/2014/main" id="{C151E8BF-A319-1148-9588-5AFA6EA4BD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15DF262-1C92-414B-A086-1619A96E3C5A}"/>
              </a:ext>
            </a:extLst>
          </p:cNvPr>
          <p:cNvSpPr>
            <a:spLocks noGrp="1"/>
          </p:cNvSpPr>
          <p:nvPr>
            <p:ph type="dt" sz="half" idx="10"/>
          </p:nvPr>
        </p:nvSpPr>
        <p:spPr/>
        <p:txBody>
          <a:bodyPr/>
          <a:lstStyle/>
          <a:p>
            <a:fld id="{06BFE467-E113-4106-9595-D0841CB02DE6}" type="datetime1">
              <a:rPr lang="aa-ET" smtClean="0"/>
              <a:t>10/1/24</a:t>
            </a:fld>
            <a:endParaRPr lang="aa-ET"/>
          </a:p>
        </p:txBody>
      </p:sp>
      <p:sp>
        <p:nvSpPr>
          <p:cNvPr id="6" name="Footer Placeholder 5">
            <a:extLst>
              <a:ext uri="{FF2B5EF4-FFF2-40B4-BE49-F238E27FC236}">
                <a16:creationId xmlns:a16="http://schemas.microsoft.com/office/drawing/2014/main" id="{7A17102D-E1AC-5143-A6C1-A6D71B0F8E20}"/>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7" name="Slide Number Placeholder 6">
            <a:extLst>
              <a:ext uri="{FF2B5EF4-FFF2-40B4-BE49-F238E27FC236}">
                <a16:creationId xmlns:a16="http://schemas.microsoft.com/office/drawing/2014/main" id="{431909B7-A893-2246-BFD2-6B9E462FE0F9}"/>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17250482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C4A66-32C9-744C-B57C-88B3E3AD482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aa-ET"/>
          </a:p>
        </p:txBody>
      </p:sp>
      <p:sp>
        <p:nvSpPr>
          <p:cNvPr id="3" name="Picture Placeholder 2">
            <a:extLst>
              <a:ext uri="{FF2B5EF4-FFF2-40B4-BE49-F238E27FC236}">
                <a16:creationId xmlns:a16="http://schemas.microsoft.com/office/drawing/2014/main" id="{DA18509B-20DF-E84D-83C9-564C543B8F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a-ET"/>
          </a:p>
        </p:txBody>
      </p:sp>
      <p:sp>
        <p:nvSpPr>
          <p:cNvPr id="4" name="Text Placeholder 3">
            <a:extLst>
              <a:ext uri="{FF2B5EF4-FFF2-40B4-BE49-F238E27FC236}">
                <a16:creationId xmlns:a16="http://schemas.microsoft.com/office/drawing/2014/main" id="{8AE3D982-5109-8B45-A2B3-369C032F195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78D4769-95DE-B947-AEB3-66EADF49DDEA}"/>
              </a:ext>
            </a:extLst>
          </p:cNvPr>
          <p:cNvSpPr>
            <a:spLocks noGrp="1"/>
          </p:cNvSpPr>
          <p:nvPr>
            <p:ph type="dt" sz="half" idx="10"/>
          </p:nvPr>
        </p:nvSpPr>
        <p:spPr/>
        <p:txBody>
          <a:bodyPr/>
          <a:lstStyle/>
          <a:p>
            <a:fld id="{CCAF7B2B-0DF5-4DA4-8CA4-BF8B568CF39C}" type="datetime1">
              <a:rPr lang="aa-ET" smtClean="0"/>
              <a:t>10/1/24</a:t>
            </a:fld>
            <a:endParaRPr lang="aa-ET"/>
          </a:p>
        </p:txBody>
      </p:sp>
      <p:sp>
        <p:nvSpPr>
          <p:cNvPr id="6" name="Footer Placeholder 5">
            <a:extLst>
              <a:ext uri="{FF2B5EF4-FFF2-40B4-BE49-F238E27FC236}">
                <a16:creationId xmlns:a16="http://schemas.microsoft.com/office/drawing/2014/main" id="{CE9D6478-02AB-0141-B79F-F63F70EA120A}"/>
              </a:ext>
            </a:extLst>
          </p:cNvPr>
          <p:cNvSpPr>
            <a:spLocks noGrp="1"/>
          </p:cNvSpPr>
          <p:nvPr>
            <p:ph type="ftr" sz="quarter" idx="11"/>
          </p:nvPr>
        </p:nvSpPr>
        <p:spPr/>
        <p:txBody>
          <a:bodyPr/>
          <a:lstStyle/>
          <a:p>
            <a:r>
              <a:rPr lang="en-US"/>
              <a:t>EFET &amp; Eurelectric views on ACER recommendation on CACM 2.0</a:t>
            </a:r>
            <a:endParaRPr lang="aa-ET"/>
          </a:p>
        </p:txBody>
      </p:sp>
      <p:sp>
        <p:nvSpPr>
          <p:cNvPr id="7" name="Slide Number Placeholder 6">
            <a:extLst>
              <a:ext uri="{FF2B5EF4-FFF2-40B4-BE49-F238E27FC236}">
                <a16:creationId xmlns:a16="http://schemas.microsoft.com/office/drawing/2014/main" id="{E75618C4-0BD1-AB45-AEE8-3813210A6703}"/>
              </a:ext>
            </a:extLst>
          </p:cNvPr>
          <p:cNvSpPr>
            <a:spLocks noGrp="1"/>
          </p:cNvSpPr>
          <p:nvPr>
            <p:ph type="sldNum" sz="quarter" idx="12"/>
          </p:nvPr>
        </p:nvSpPr>
        <p:spPr/>
        <p:txBody>
          <a:bodyPr/>
          <a:lstStyle/>
          <a:p>
            <a:fld id="{00A5CAF1-BF11-6149-B88E-767955227975}" type="slidenum">
              <a:rPr lang="aa-ET" smtClean="0"/>
              <a:t>‹#›</a:t>
            </a:fld>
            <a:endParaRPr lang="aa-ET"/>
          </a:p>
        </p:txBody>
      </p:sp>
    </p:spTree>
    <p:extLst>
      <p:ext uri="{BB962C8B-B14F-4D97-AF65-F5344CB8AC3E}">
        <p14:creationId xmlns:p14="http://schemas.microsoft.com/office/powerpoint/2010/main" val="3200362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24.xml"/><Relationship Id="rId18" Type="http://schemas.openxmlformats.org/officeDocument/2006/relationships/slideLayout" Target="../slideLayouts/slideLayout29.xml"/><Relationship Id="rId26" Type="http://schemas.openxmlformats.org/officeDocument/2006/relationships/slideLayout" Target="../slideLayouts/slideLayout37.xml"/><Relationship Id="rId21" Type="http://schemas.openxmlformats.org/officeDocument/2006/relationships/slideLayout" Target="../slideLayouts/slideLayout32.xml"/><Relationship Id="rId34" Type="http://schemas.openxmlformats.org/officeDocument/2006/relationships/image" Target="../media/image1.jpeg"/><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slideLayout" Target="../slideLayouts/slideLayout28.xml"/><Relationship Id="rId25" Type="http://schemas.openxmlformats.org/officeDocument/2006/relationships/slideLayout" Target="../slideLayouts/slideLayout36.xml"/><Relationship Id="rId33"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20" Type="http://schemas.openxmlformats.org/officeDocument/2006/relationships/slideLayout" Target="../slideLayouts/slideLayout31.xml"/><Relationship Id="rId29" Type="http://schemas.openxmlformats.org/officeDocument/2006/relationships/slideLayout" Target="../slideLayouts/slideLayout40.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24" Type="http://schemas.openxmlformats.org/officeDocument/2006/relationships/slideLayout" Target="../slideLayouts/slideLayout35.xml"/><Relationship Id="rId32" Type="http://schemas.openxmlformats.org/officeDocument/2006/relationships/slideLayout" Target="../slideLayouts/slideLayout43.xml"/><Relationship Id="rId37" Type="http://schemas.openxmlformats.org/officeDocument/2006/relationships/image" Target="../media/image4.jpeg"/><Relationship Id="rId5" Type="http://schemas.openxmlformats.org/officeDocument/2006/relationships/slideLayout" Target="../slideLayouts/slideLayout16.xml"/><Relationship Id="rId15" Type="http://schemas.openxmlformats.org/officeDocument/2006/relationships/slideLayout" Target="../slideLayouts/slideLayout26.xml"/><Relationship Id="rId23" Type="http://schemas.openxmlformats.org/officeDocument/2006/relationships/slideLayout" Target="../slideLayouts/slideLayout34.xml"/><Relationship Id="rId28" Type="http://schemas.openxmlformats.org/officeDocument/2006/relationships/slideLayout" Target="../slideLayouts/slideLayout39.xml"/><Relationship Id="rId36" Type="http://schemas.openxmlformats.org/officeDocument/2006/relationships/image" Target="../media/image3.jpeg"/><Relationship Id="rId10" Type="http://schemas.openxmlformats.org/officeDocument/2006/relationships/slideLayout" Target="../slideLayouts/slideLayout21.xml"/><Relationship Id="rId19" Type="http://schemas.openxmlformats.org/officeDocument/2006/relationships/slideLayout" Target="../slideLayouts/slideLayout30.xml"/><Relationship Id="rId31" Type="http://schemas.openxmlformats.org/officeDocument/2006/relationships/slideLayout" Target="../slideLayouts/slideLayout42.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 Id="rId22" Type="http://schemas.openxmlformats.org/officeDocument/2006/relationships/slideLayout" Target="../slideLayouts/slideLayout33.xml"/><Relationship Id="rId27" Type="http://schemas.openxmlformats.org/officeDocument/2006/relationships/slideLayout" Target="../slideLayouts/slideLayout38.xml"/><Relationship Id="rId30" Type="http://schemas.openxmlformats.org/officeDocument/2006/relationships/slideLayout" Target="../slideLayouts/slideLayout41.xml"/><Relationship Id="rId35" Type="http://schemas.openxmlformats.org/officeDocument/2006/relationships/image" Target="../media/image2.jpeg"/><Relationship Id="rId8" Type="http://schemas.openxmlformats.org/officeDocument/2006/relationships/slideLayout" Target="../slideLayouts/slideLayout19.xml"/><Relationship Id="rId3"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E99DFD-C73B-9245-81B5-C9B9EB3F24A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aa-ET"/>
          </a:p>
        </p:txBody>
      </p:sp>
      <p:sp>
        <p:nvSpPr>
          <p:cNvPr id="3" name="Text Placeholder 2">
            <a:extLst>
              <a:ext uri="{FF2B5EF4-FFF2-40B4-BE49-F238E27FC236}">
                <a16:creationId xmlns:a16="http://schemas.microsoft.com/office/drawing/2014/main" id="{51EB8DDA-2BC0-E14B-B119-B0C0CCBC8E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aa-ET"/>
          </a:p>
        </p:txBody>
      </p:sp>
      <p:sp>
        <p:nvSpPr>
          <p:cNvPr id="4" name="Date Placeholder 3">
            <a:extLst>
              <a:ext uri="{FF2B5EF4-FFF2-40B4-BE49-F238E27FC236}">
                <a16:creationId xmlns:a16="http://schemas.microsoft.com/office/drawing/2014/main" id="{150B4D57-2225-DD47-9229-B5A4405C8A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D85B92-3AA7-40D7-9308-8C1D622922C5}" type="datetime1">
              <a:rPr lang="aa-ET" smtClean="0"/>
              <a:t>10/1/24</a:t>
            </a:fld>
            <a:endParaRPr lang="aa-ET"/>
          </a:p>
        </p:txBody>
      </p:sp>
      <p:sp>
        <p:nvSpPr>
          <p:cNvPr id="5" name="Footer Placeholder 4">
            <a:extLst>
              <a:ext uri="{FF2B5EF4-FFF2-40B4-BE49-F238E27FC236}">
                <a16:creationId xmlns:a16="http://schemas.microsoft.com/office/drawing/2014/main" id="{CA7D498A-6D4F-B24B-A5F7-64814C74B55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EFET &amp; Eurelectric views on ACER recommendation on CACM 2.0</a:t>
            </a:r>
            <a:endParaRPr lang="aa-ET"/>
          </a:p>
        </p:txBody>
      </p:sp>
      <p:sp>
        <p:nvSpPr>
          <p:cNvPr id="6" name="Slide Number Placeholder 5">
            <a:extLst>
              <a:ext uri="{FF2B5EF4-FFF2-40B4-BE49-F238E27FC236}">
                <a16:creationId xmlns:a16="http://schemas.microsoft.com/office/drawing/2014/main" id="{5FEDAC0C-C87B-B34F-B0FC-68F398BF9A5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A5CAF1-BF11-6149-B88E-767955227975}" type="slidenum">
              <a:rPr lang="aa-ET" smtClean="0"/>
              <a:t>‹#›</a:t>
            </a:fld>
            <a:endParaRPr lang="aa-ET"/>
          </a:p>
        </p:txBody>
      </p:sp>
    </p:spTree>
    <p:extLst>
      <p:ext uri="{BB962C8B-B14F-4D97-AF65-F5344CB8AC3E}">
        <p14:creationId xmlns:p14="http://schemas.microsoft.com/office/powerpoint/2010/main" val="2181641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a-E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accent2"/>
                </a:solidFill>
              </a:defRPr>
            </a:lvl1pPr>
          </a:lstStyle>
          <a:p>
            <a:fld id="{C60FFB86-7C27-42D2-AAAF-B87686868AAA}" type="datetime1">
              <a:rPr lang="es-ES" smtClean="0"/>
              <a:t>1/10/24</a:t>
            </a:fld>
            <a:endParaRPr lang="es-E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accent2"/>
                </a:solidFill>
              </a:defRPr>
            </a:lvl1pPr>
          </a:lstStyle>
          <a:p>
            <a:endParaRPr lang="es-ES"/>
          </a:p>
        </p:txBody>
      </p:sp>
      <p:sp>
        <p:nvSpPr>
          <p:cNvPr id="6" name="Slide Number Placeholder 5"/>
          <p:cNvSpPr>
            <a:spLocks noGrp="1"/>
          </p:cNvSpPr>
          <p:nvPr>
            <p:ph type="sldNum" sz="quarter" idx="4"/>
          </p:nvPr>
        </p:nvSpPr>
        <p:spPr>
          <a:xfrm>
            <a:off x="8995160" y="6492875"/>
            <a:ext cx="2743200" cy="365125"/>
          </a:xfrm>
          <a:prstGeom prst="rect">
            <a:avLst/>
          </a:prstGeom>
        </p:spPr>
        <p:txBody>
          <a:bodyPr vert="horz" lIns="91440" tIns="45720" rIns="91440" bIns="45720" rtlCol="0" anchor="ctr"/>
          <a:lstStyle>
            <a:lvl1pPr algn="r">
              <a:defRPr sz="1200">
                <a:solidFill>
                  <a:schemeClr val="accent2"/>
                </a:solidFill>
              </a:defRPr>
            </a:lvl1pPr>
          </a:lstStyle>
          <a:p>
            <a:fld id="{B4B46A78-6AF9-412C-AE9C-E98B1C607C25}" type="slidenum">
              <a:rPr lang="es-ES" smtClean="0"/>
              <a:pPr/>
              <a:t>‹#›</a:t>
            </a:fld>
            <a:endParaRPr lang="es-ES"/>
          </a:p>
        </p:txBody>
      </p:sp>
      <p:sp>
        <p:nvSpPr>
          <p:cNvPr id="7" name="Rectangle 6"/>
          <p:cNvSpPr/>
          <p:nvPr userDrawn="1"/>
        </p:nvSpPr>
        <p:spPr>
          <a:xfrm>
            <a:off x="0" y="-1"/>
            <a:ext cx="212268" cy="6172201"/>
          </a:xfrm>
          <a:prstGeom prst="rect">
            <a:avLst/>
          </a:prstGeom>
          <a:solidFill>
            <a:srgbClr val="72D54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bg1"/>
              </a:solidFill>
            </a:endParaRPr>
          </a:p>
        </p:txBody>
      </p:sp>
      <p:sp>
        <p:nvSpPr>
          <p:cNvPr id="9" name="Rectangle 8"/>
          <p:cNvSpPr/>
          <p:nvPr userDrawn="1"/>
        </p:nvSpPr>
        <p:spPr>
          <a:xfrm>
            <a:off x="0" y="5956540"/>
            <a:ext cx="212268" cy="215660"/>
          </a:xfrm>
          <a:prstGeom prst="rect">
            <a:avLst/>
          </a:prstGeom>
          <a:solidFill>
            <a:srgbClr val="2C63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2C63FF"/>
              </a:solidFill>
            </a:endParaRPr>
          </a:p>
        </p:txBody>
      </p:sp>
      <p:pic>
        <p:nvPicPr>
          <p:cNvPr id="10" name="Picture 9"/>
          <p:cNvPicPr>
            <a:picLocks noChangeAspect="1"/>
          </p:cNvPicPr>
          <p:nvPr userDrawn="1"/>
        </p:nvPicPr>
        <p:blipFill rotWithShape="1">
          <a:blip r:embed="rId34" cstate="print">
            <a:extLst>
              <a:ext uri="{28A0092B-C50C-407E-A947-70E740481C1C}">
                <a14:useLocalDpi xmlns:a14="http://schemas.microsoft.com/office/drawing/2010/main" val="0"/>
              </a:ext>
            </a:extLst>
          </a:blip>
          <a:srcRect t="5802" r="11470" b="9380"/>
          <a:stretch/>
        </p:blipFill>
        <p:spPr>
          <a:xfrm>
            <a:off x="9702947" y="5762292"/>
            <a:ext cx="2276785" cy="819816"/>
          </a:xfrm>
          <a:prstGeom prst="rect">
            <a:avLst/>
          </a:prstGeom>
        </p:spPr>
      </p:pic>
    </p:spTree>
    <p:extLst>
      <p:ext uri="{BB962C8B-B14F-4D97-AF65-F5344CB8AC3E}">
        <p14:creationId xmlns:p14="http://schemas.microsoft.com/office/powerpoint/2010/main" val="15079976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Lst>
  <p:hf hdr="0"/>
  <p:txStyles>
    <p:titleStyle>
      <a:lvl1pPr algn="l" defTabSz="914400" rtl="0" eaLnBrk="1" latinLnBrk="0" hangingPunct="1">
        <a:lnSpc>
          <a:spcPct val="90000"/>
        </a:lnSpc>
        <a:spcBef>
          <a:spcPct val="0"/>
        </a:spcBef>
        <a:buNone/>
        <a:defRPr sz="4400" b="1"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000"/>
        </a:spcBef>
        <a:buFontTx/>
        <a:buBlip>
          <a:blip r:embed="rId35"/>
        </a:buBlip>
        <a:defRPr sz="2800" kern="1200">
          <a:solidFill>
            <a:schemeClr val="accent2"/>
          </a:solidFill>
          <a:latin typeface="+mn-lt"/>
          <a:ea typeface="+mn-ea"/>
          <a:cs typeface="+mn-cs"/>
        </a:defRPr>
      </a:lvl1pPr>
      <a:lvl2pPr marL="685800" indent="-228600" algn="l" defTabSz="914400" rtl="0" eaLnBrk="1" latinLnBrk="0" hangingPunct="1">
        <a:lnSpc>
          <a:spcPct val="90000"/>
        </a:lnSpc>
        <a:spcBef>
          <a:spcPts val="500"/>
        </a:spcBef>
        <a:buFontTx/>
        <a:buBlip>
          <a:blip r:embed="rId36"/>
        </a:buBlip>
        <a:defRPr sz="2400" kern="1200">
          <a:solidFill>
            <a:schemeClr val="accent2"/>
          </a:solidFill>
          <a:latin typeface="+mn-lt"/>
          <a:ea typeface="+mn-ea"/>
          <a:cs typeface="+mn-cs"/>
        </a:defRPr>
      </a:lvl2pPr>
      <a:lvl3pPr marL="1143000" indent="-228600" algn="l" defTabSz="914400" rtl="0" eaLnBrk="1" latinLnBrk="0" hangingPunct="1">
        <a:lnSpc>
          <a:spcPct val="90000"/>
        </a:lnSpc>
        <a:spcBef>
          <a:spcPts val="500"/>
        </a:spcBef>
        <a:buFontTx/>
        <a:buBlip>
          <a:blip r:embed="rId37"/>
        </a:buBlip>
        <a:defRPr sz="2000" kern="1200">
          <a:solidFill>
            <a:schemeClr val="accent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cid:image001.jpg@01DA4F5B.E7461900" TargetMode="External"/><Relationship Id="rId4" Type="http://schemas.openxmlformats.org/officeDocument/2006/relationships/image" Target="../media/image9.jpeg"/></Relationships>
</file>

<file path=ppt/slides/_rels/slide2.xml.rels><?xml version="1.0" encoding="UTF-8" standalone="yes"?>
<Relationships xmlns="http://schemas.openxmlformats.org/package/2006/relationships"><Relationship Id="rId3" Type="http://schemas.openxmlformats.org/officeDocument/2006/relationships/image" Target="cid:image001.jpg@01DA4F5B.E7461900" TargetMode="External"/><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cid:image001.jpg@01DA4F5B.E7461900" TargetMode="External"/><Relationship Id="rId2" Type="http://schemas.openxmlformats.org/officeDocument/2006/relationships/image" Target="../media/image9.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89D36A-0C4F-5A49-BF7F-3CCA63E84884}"/>
              </a:ext>
            </a:extLst>
          </p:cNvPr>
          <p:cNvSpPr>
            <a:spLocks noGrp="1"/>
          </p:cNvSpPr>
          <p:nvPr>
            <p:ph type="ctrTitle"/>
          </p:nvPr>
        </p:nvSpPr>
        <p:spPr>
          <a:xfrm>
            <a:off x="670963" y="2396970"/>
            <a:ext cx="11054282" cy="2664221"/>
          </a:xfrm>
        </p:spPr>
        <p:txBody>
          <a:bodyPr>
            <a:normAutofit/>
          </a:bodyPr>
          <a:lstStyle/>
          <a:p>
            <a:pPr algn="l"/>
            <a:r>
              <a:rPr lang="en-GB" sz="4000" dirty="0">
                <a:solidFill>
                  <a:srgbClr val="2C63FF"/>
                </a:solidFill>
                <a:latin typeface="Qanelas" panose="00000500000000000000" pitchFamily="50" charset="0"/>
              </a:rPr>
              <a:t>Market participants recommendations for the go-live on SDAC 15-min Market Time Unit</a:t>
            </a:r>
            <a:br>
              <a:rPr lang="en-GB" sz="4000" dirty="0">
                <a:solidFill>
                  <a:srgbClr val="2C63FF"/>
                </a:solidFill>
                <a:latin typeface="Qanelas" panose="00000500000000000000" pitchFamily="50" charset="0"/>
              </a:rPr>
            </a:br>
            <a:br>
              <a:rPr lang="en-GB" sz="4000" dirty="0">
                <a:solidFill>
                  <a:srgbClr val="2C63FF"/>
                </a:solidFill>
                <a:latin typeface="Qanelas" panose="00000500000000000000" pitchFamily="50" charset="0"/>
              </a:rPr>
            </a:br>
            <a:r>
              <a:rPr lang="en-GB" sz="2800" dirty="0">
                <a:solidFill>
                  <a:srgbClr val="DE6417"/>
                </a:solidFill>
                <a:latin typeface="Qanelas" panose="00000500000000000000" pitchFamily="50" charset="0"/>
              </a:rPr>
              <a:t>MESC – 8 October 2024</a:t>
            </a:r>
            <a:endParaRPr lang="en-GB" sz="4000" b="1" dirty="0">
              <a:solidFill>
                <a:srgbClr val="DE6417"/>
              </a:solidFill>
              <a:latin typeface="Qanelas" panose="00000500000000000000" pitchFamily="50" charset="0"/>
            </a:endParaRPr>
          </a:p>
        </p:txBody>
      </p:sp>
      <p:pic>
        <p:nvPicPr>
          <p:cNvPr id="5" name="Picture 4" descr="A picture containing graphical user interface&#10;&#10;Description automatically generated">
            <a:extLst>
              <a:ext uri="{FF2B5EF4-FFF2-40B4-BE49-F238E27FC236}">
                <a16:creationId xmlns:a16="http://schemas.microsoft.com/office/drawing/2014/main" id="{9EFF2DD9-65A7-044E-8145-69C3431A3C23}"/>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8053" y="450324"/>
            <a:ext cx="3778490" cy="1209213"/>
          </a:xfrm>
          <a:prstGeom prst="rect">
            <a:avLst/>
          </a:prstGeom>
          <a:noFill/>
        </p:spPr>
      </p:pic>
      <p:sp>
        <p:nvSpPr>
          <p:cNvPr id="3" name="Espace réservé du numéro de diapositive 2"/>
          <p:cNvSpPr>
            <a:spLocks noGrp="1"/>
          </p:cNvSpPr>
          <p:nvPr>
            <p:ph type="sldNum" sz="quarter" idx="12"/>
          </p:nvPr>
        </p:nvSpPr>
        <p:spPr/>
        <p:txBody>
          <a:bodyPr/>
          <a:lstStyle/>
          <a:p>
            <a:fld id="{00A5CAF1-BF11-6149-B88E-767955227975}" type="slidenum">
              <a:rPr lang="aa-ET" smtClean="0"/>
              <a:t>1</a:t>
            </a:fld>
            <a:endParaRPr lang="aa-ET"/>
          </a:p>
        </p:txBody>
      </p:sp>
      <p:pic>
        <p:nvPicPr>
          <p:cNvPr id="4" name="Picture 3" descr="A logo with text on it&#10;&#10;Description automatically generated">
            <a:extLst>
              <a:ext uri="{FF2B5EF4-FFF2-40B4-BE49-F238E27FC236}">
                <a16:creationId xmlns:a16="http://schemas.microsoft.com/office/drawing/2014/main" id="{C83B9FCF-C27C-72BB-22FF-DD8C4474046E}"/>
              </a:ext>
            </a:extLst>
          </p:cNvPr>
          <p:cNvPicPr>
            <a:picLocks noChangeAspect="1"/>
          </p:cNvPicPr>
          <p:nvPr/>
        </p:nvPicPr>
        <p:blipFill rotWithShape="1">
          <a:blip r:embed="rId4" r:link="rId5" cstate="print">
            <a:extLst>
              <a:ext uri="{28A0092B-C50C-407E-A947-70E740481C1C}">
                <a14:useLocalDpi xmlns:a14="http://schemas.microsoft.com/office/drawing/2010/main" val="0"/>
              </a:ext>
            </a:extLst>
          </a:blip>
          <a:srcRect b="12745"/>
          <a:stretch>
            <a:fillRect/>
          </a:stretch>
        </p:blipFill>
        <p:spPr bwMode="auto">
          <a:xfrm>
            <a:off x="291065" y="54348"/>
            <a:ext cx="3778490" cy="1742462"/>
          </a:xfrm>
          <a:prstGeom prst="rect">
            <a:avLst/>
          </a:prstGeom>
          <a:noFill/>
          <a:ln>
            <a:noFill/>
          </a:ln>
        </p:spPr>
      </p:pic>
    </p:spTree>
    <p:extLst>
      <p:ext uri="{BB962C8B-B14F-4D97-AF65-F5344CB8AC3E}">
        <p14:creationId xmlns:p14="http://schemas.microsoft.com/office/powerpoint/2010/main" val="5865554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7" descr="A logo with text on it&#10;&#10;Description automatically generated">
            <a:extLst>
              <a:ext uri="{FF2B5EF4-FFF2-40B4-BE49-F238E27FC236}">
                <a16:creationId xmlns:a16="http://schemas.microsoft.com/office/drawing/2014/main" id="{04399A0A-AF16-6CC9-EF65-C99BF6448928}"/>
              </a:ext>
            </a:extLst>
          </p:cNvPr>
          <p:cNvPicPr>
            <a:picLocks noChangeAspect="1"/>
          </p:cNvPicPr>
          <p:nvPr/>
        </p:nvPicPr>
        <p:blipFill rotWithShape="1">
          <a:blip r:embed="rId2" r:link="rId3" cstate="print">
            <a:extLst>
              <a:ext uri="{28A0092B-C50C-407E-A947-70E740481C1C}">
                <a14:useLocalDpi xmlns:a14="http://schemas.microsoft.com/office/drawing/2010/main" val="0"/>
              </a:ext>
            </a:extLst>
          </a:blip>
          <a:srcRect t="12687" b="12745"/>
          <a:stretch>
            <a:fillRect/>
          </a:stretch>
        </p:blipFill>
        <p:spPr bwMode="auto">
          <a:xfrm>
            <a:off x="7742582" y="5773589"/>
            <a:ext cx="1962459" cy="773409"/>
          </a:xfrm>
          <a:prstGeom prst="rect">
            <a:avLst/>
          </a:prstGeom>
          <a:noFill/>
          <a:ln>
            <a:noFill/>
          </a:ln>
        </p:spPr>
      </p:pic>
      <p:sp>
        <p:nvSpPr>
          <p:cNvPr id="2" name="Title 1">
            <a:extLst>
              <a:ext uri="{FF2B5EF4-FFF2-40B4-BE49-F238E27FC236}">
                <a16:creationId xmlns:a16="http://schemas.microsoft.com/office/drawing/2014/main" id="{5029BC03-D70D-70F5-DB36-1C1A7E68276D}"/>
              </a:ext>
            </a:extLst>
          </p:cNvPr>
          <p:cNvSpPr>
            <a:spLocks noGrp="1"/>
          </p:cNvSpPr>
          <p:nvPr>
            <p:ph type="title"/>
          </p:nvPr>
        </p:nvSpPr>
        <p:spPr/>
        <p:txBody>
          <a:bodyPr>
            <a:normAutofit/>
          </a:bodyPr>
          <a:lstStyle/>
          <a:p>
            <a:r>
              <a:rPr lang="en-US" sz="3600" dirty="0">
                <a:solidFill>
                  <a:srgbClr val="0000FF"/>
                </a:solidFill>
                <a:latin typeface="Qanelas" panose="00000500000000000000" pitchFamily="50" charset="0"/>
              </a:rPr>
              <a:t>SDAC 15-min MTU go-live preparation</a:t>
            </a:r>
            <a:endParaRPr lang="fr-FR" sz="3600" dirty="0"/>
          </a:p>
        </p:txBody>
      </p:sp>
      <p:sp>
        <p:nvSpPr>
          <p:cNvPr id="5" name="Slide Number Placeholder 4">
            <a:extLst>
              <a:ext uri="{FF2B5EF4-FFF2-40B4-BE49-F238E27FC236}">
                <a16:creationId xmlns:a16="http://schemas.microsoft.com/office/drawing/2014/main" id="{1E02C3CB-311C-C2AB-391D-F93EA1E75B1C}"/>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4B46A78-6AF9-412C-AE9C-E98B1C607C25}" type="slidenum">
              <a:rPr kumimoji="0" lang="es-ES" sz="1200" b="0" i="0" u="none" strike="noStrike" kern="1200" cap="none" spc="0" normalizeH="0" baseline="0" noProof="0" smtClean="0">
                <a:ln>
                  <a:noFill/>
                </a:ln>
                <a:solidFill>
                  <a:srgbClr val="414042"/>
                </a:solidFill>
                <a:effectLst/>
                <a:uLnTx/>
                <a:uFillTx/>
                <a:latin typeface="Qanelas"/>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s-ES" sz="1200" b="0" i="0" u="none" strike="noStrike" kern="1200" cap="none" spc="0" normalizeH="0" baseline="0" noProof="0">
              <a:ln>
                <a:noFill/>
              </a:ln>
              <a:solidFill>
                <a:srgbClr val="414042"/>
              </a:solidFill>
              <a:effectLst/>
              <a:uLnTx/>
              <a:uFillTx/>
              <a:latin typeface="Qanelas"/>
              <a:ea typeface="+mn-ea"/>
              <a:cs typeface="+mn-cs"/>
            </a:endParaRPr>
          </a:p>
        </p:txBody>
      </p:sp>
      <p:sp>
        <p:nvSpPr>
          <p:cNvPr id="7" name="TextBox 6">
            <a:extLst>
              <a:ext uri="{FF2B5EF4-FFF2-40B4-BE49-F238E27FC236}">
                <a16:creationId xmlns:a16="http://schemas.microsoft.com/office/drawing/2014/main" id="{5AB376E8-45BA-C006-27F9-A25EC486B5AF}"/>
              </a:ext>
            </a:extLst>
          </p:cNvPr>
          <p:cNvSpPr txBox="1"/>
          <p:nvPr/>
        </p:nvSpPr>
        <p:spPr>
          <a:xfrm>
            <a:off x="838201" y="1754333"/>
            <a:ext cx="10959548" cy="5064463"/>
          </a:xfrm>
          <a:prstGeom prst="rect">
            <a:avLst/>
          </a:prstGeom>
          <a:solidFill>
            <a:schemeClr val="bg1"/>
          </a:solidFill>
        </p:spPr>
        <p:txBody>
          <a:bodyPr wrap="square">
            <a:spAutoFit/>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1800" b="0" i="0" u="none" strike="noStrike" kern="100" cap="none" spc="0" normalizeH="0" baseline="0" noProof="0" dirty="0">
                <a:ln>
                  <a:noFill/>
                </a:ln>
                <a:solidFill>
                  <a:srgbClr val="72D54A"/>
                </a:solidFill>
                <a:effectLst/>
                <a:uLnTx/>
                <a:uFillTx/>
                <a:latin typeface="Qanelas" panose="00000500000000000000" pitchFamily="50" charset="0"/>
                <a:ea typeface="+mn-ea"/>
                <a:cs typeface="Times New Roman" panose="02020603050405020304" pitchFamily="18" charset="0"/>
              </a:rPr>
              <a:t>General observations</a:t>
            </a:r>
          </a:p>
          <a:p>
            <a:pPr marL="342900" marR="0" lvl="0" indent="-342900" algn="just" defTabSz="914400" rtl="0" eaLnBrk="1" fontAlgn="auto" latinLnBrk="0" hangingPunct="1">
              <a:lnSpc>
                <a:spcPct val="115000"/>
              </a:lnSpc>
              <a:spcBef>
                <a:spcPts val="0"/>
              </a:spcBef>
              <a:spcAft>
                <a:spcPts val="0"/>
              </a:spcAft>
              <a:buClrTx/>
              <a:buSzTx/>
              <a:buFont typeface="Aptos" panose="020B0004020202020204" pitchFamily="34" charset="0"/>
              <a:buChar char="-"/>
              <a:tabLst/>
              <a:defRPr/>
            </a:pPr>
            <a:r>
              <a:rPr kumimoji="0" lang="en-US" sz="1400" b="0" i="0" u="none" strike="noStrike" kern="100" cap="none" spc="0" normalizeH="0" baseline="0" noProof="0" dirty="0">
                <a:ln>
                  <a:noFill/>
                </a:ln>
                <a:solidFill>
                  <a:prstClr val="black"/>
                </a:solidFill>
                <a:effectLst/>
                <a:uLnTx/>
                <a:uFillTx/>
                <a:latin typeface="Qanelas" panose="00000500000000000000" pitchFamily="50" charset="0"/>
                <a:ea typeface="Aptos" panose="020B0004020202020204" pitchFamily="34" charset="0"/>
                <a:cs typeface="Times New Roman" panose="02020603050405020304" pitchFamily="18" charset="0"/>
              </a:rPr>
              <a:t>We continue to have strong concerns over the lack of technical details provided to date by some NEMOs on the 15-min MTU implementation. </a:t>
            </a:r>
            <a:endParaRPr kumimoji="0" lang="fr-FR" sz="1400" b="0" i="0" u="none" strike="noStrike" kern="100" cap="none" spc="0" normalizeH="0" baseline="0" noProof="0" dirty="0">
              <a:ln>
                <a:noFill/>
              </a:ln>
              <a:solidFill>
                <a:prstClr val="black"/>
              </a:solidFill>
              <a:effectLst/>
              <a:uLnTx/>
              <a:uFillTx/>
              <a:latin typeface="Qanelas" panose="00000500000000000000" pitchFamily="50" charset="0"/>
              <a:ea typeface="Aptos" panose="020B0004020202020204" pitchFamily="34" charset="0"/>
              <a:cs typeface="Times New Roman" panose="02020603050405020304" pitchFamily="18" charset="0"/>
            </a:endParaRPr>
          </a:p>
          <a:p>
            <a:pPr marL="342900" marR="0" lvl="0" indent="-342900" algn="just" defTabSz="914400" rtl="0" eaLnBrk="1" fontAlgn="auto" latinLnBrk="0" hangingPunct="1">
              <a:lnSpc>
                <a:spcPct val="115000"/>
              </a:lnSpc>
              <a:spcBef>
                <a:spcPts val="0"/>
              </a:spcBef>
              <a:spcAft>
                <a:spcPts val="0"/>
              </a:spcAft>
              <a:buClrTx/>
              <a:buSzTx/>
              <a:buFont typeface="Aptos" panose="020B0004020202020204" pitchFamily="34" charset="0"/>
              <a:buChar char="-"/>
              <a:tabLst/>
              <a:defRPr/>
            </a:pPr>
            <a:r>
              <a:rPr kumimoji="0" lang="en-US" sz="1400" b="0" i="0" u="none" strike="noStrike" kern="100" cap="none" spc="0" normalizeH="0" baseline="0" noProof="0" dirty="0">
                <a:ln>
                  <a:noFill/>
                </a:ln>
                <a:solidFill>
                  <a:prstClr val="black"/>
                </a:solidFill>
                <a:effectLst/>
                <a:uLnTx/>
                <a:uFillTx/>
                <a:latin typeface="Qanelas" panose="00000500000000000000" pitchFamily="50" charset="0"/>
                <a:ea typeface="+mn-ea"/>
                <a:cs typeface="Times New Roman" panose="02020603050405020304" pitchFamily="18" charset="0"/>
              </a:rPr>
              <a:t>We observe regional discrepancies between NEMOs and TSOs in their approach to shifting to 15-min MTU particularly in the sequencing of ISP/ID/DA. Notably we don’t support the linking of the ID and DA go-lives in order to avoid cascading effects if SDAC go-live is delayed.</a:t>
            </a:r>
          </a:p>
          <a:p>
            <a:pPr marL="0" marR="0" lvl="0" indent="0" algn="just" defTabSz="914400" rtl="0" eaLnBrk="1" fontAlgn="auto" latinLnBrk="0" hangingPunct="1">
              <a:lnSpc>
                <a:spcPct val="115000"/>
              </a:lnSpc>
              <a:spcBef>
                <a:spcPts val="0"/>
              </a:spcBef>
              <a:spcAft>
                <a:spcPts val="0"/>
              </a:spcAft>
              <a:buClrTx/>
              <a:buSzTx/>
              <a:buFontTx/>
              <a:buNone/>
              <a:tabLst/>
              <a:defRPr/>
            </a:pPr>
            <a:endParaRPr kumimoji="0" lang="en-US" sz="1400" b="0" i="0" u="none" strike="noStrike" kern="100" cap="none" spc="0" normalizeH="0" baseline="0" noProof="0" dirty="0">
              <a:ln>
                <a:noFill/>
              </a:ln>
              <a:solidFill>
                <a:prstClr val="black"/>
              </a:solidFill>
              <a:effectLst/>
              <a:uLnTx/>
              <a:uFillTx/>
              <a:latin typeface="Qanelas" panose="00000500000000000000" pitchFamily="50" charset="0"/>
              <a:ea typeface="Aptos" panose="020B000402020202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1800" b="0" i="0" u="none" strike="noStrike" kern="100" cap="none" spc="0" normalizeH="0" baseline="0" noProof="0" dirty="0">
                <a:ln>
                  <a:noFill/>
                </a:ln>
                <a:solidFill>
                  <a:srgbClr val="72D54A"/>
                </a:solidFill>
                <a:effectLst/>
                <a:uLnTx/>
                <a:uFillTx/>
                <a:latin typeface="Qanelas" panose="00000500000000000000" pitchFamily="50" charset="0"/>
                <a:ea typeface="Aptos" panose="020B0004020202020204" pitchFamily="34" charset="0"/>
                <a:cs typeface="Times New Roman" panose="02020603050405020304" pitchFamily="18" charset="0"/>
              </a:rPr>
              <a:t>Way forward</a:t>
            </a: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1400" b="0" i="0" u="none" strike="noStrike" kern="100" cap="none" spc="0" normalizeH="0" baseline="0" noProof="0" dirty="0">
                <a:ln>
                  <a:noFill/>
                </a:ln>
                <a:solidFill>
                  <a:prstClr val="black"/>
                </a:solidFill>
                <a:effectLst/>
                <a:uLnTx/>
                <a:uFillTx/>
                <a:latin typeface="Qanelas" panose="00000500000000000000" pitchFamily="50" charset="0"/>
                <a:ea typeface="Aptos" panose="020B0004020202020204" pitchFamily="34" charset="0"/>
                <a:cs typeface="Times New Roman" panose="02020603050405020304" pitchFamily="18" charset="0"/>
                <a:sym typeface="Wingdings" panose="05000000000000000000" pitchFamily="2" charset="2"/>
              </a:rPr>
              <a:t>1. We consider </a:t>
            </a:r>
            <a:r>
              <a:rPr kumimoji="0" lang="en-US" sz="1400" b="0" i="0" u="none" strike="noStrike" kern="100" cap="none" spc="0" normalizeH="0" baseline="0" noProof="0" dirty="0">
                <a:ln>
                  <a:noFill/>
                </a:ln>
                <a:solidFill>
                  <a:prstClr val="black"/>
                </a:solidFill>
                <a:effectLst/>
                <a:uLnTx/>
                <a:uFillTx/>
                <a:latin typeface="Qanelas" panose="00000500000000000000" pitchFamily="50" charset="0"/>
                <a:ea typeface="Aptos" panose="020B0004020202020204" pitchFamily="34" charset="0"/>
                <a:cs typeface="Times New Roman" panose="02020603050405020304" pitchFamily="18" charset="0"/>
              </a:rPr>
              <a:t>a </a:t>
            </a:r>
            <a:r>
              <a:rPr kumimoji="0" lang="en-US" sz="1400" b="1" i="0" u="none" strike="noStrike" kern="100" cap="none" spc="0" normalizeH="0" baseline="0" noProof="0" dirty="0">
                <a:ln>
                  <a:noFill/>
                </a:ln>
                <a:solidFill>
                  <a:srgbClr val="2C63FF"/>
                </a:solidFill>
                <a:effectLst/>
                <a:uLnTx/>
                <a:uFillTx/>
                <a:latin typeface="Qanelas" panose="00000500000000000000" pitchFamily="50" charset="0"/>
                <a:ea typeface="Aptos" panose="020B0004020202020204" pitchFamily="34" charset="0"/>
                <a:cs typeface="Times New Roman" panose="02020603050405020304" pitchFamily="18" charset="0"/>
              </a:rPr>
              <a:t>standardized and coordinated checklist between all NEMOs </a:t>
            </a:r>
            <a:r>
              <a:rPr kumimoji="0" lang="en-US" sz="1400" b="0" i="0" u="none" strike="noStrike" kern="100" cap="none" spc="0" normalizeH="0" baseline="0" noProof="0" dirty="0">
                <a:ln>
                  <a:noFill/>
                </a:ln>
                <a:solidFill>
                  <a:prstClr val="black"/>
                </a:solidFill>
                <a:effectLst/>
                <a:uLnTx/>
                <a:uFillTx/>
                <a:latin typeface="Qanelas" panose="00000500000000000000" pitchFamily="50" charset="0"/>
                <a:ea typeface="Aptos" panose="020B0004020202020204" pitchFamily="34" charset="0"/>
                <a:cs typeface="Times New Roman" panose="02020603050405020304" pitchFamily="18" charset="0"/>
              </a:rPr>
              <a:t>is necessary. This should outline the minimum technical requirements that are needed for a go-live and keep track of its publication status among all NEMOs/TSOs. </a:t>
            </a:r>
          </a:p>
          <a:p>
            <a:pPr marL="0" marR="0" lvl="0" indent="0" algn="just" defTabSz="914400" rtl="0" eaLnBrk="1" fontAlgn="auto" latinLnBrk="0" hangingPunct="1">
              <a:lnSpc>
                <a:spcPct val="115000"/>
              </a:lnSpc>
              <a:spcBef>
                <a:spcPts val="0"/>
              </a:spcBef>
              <a:spcAft>
                <a:spcPts val="0"/>
              </a:spcAft>
              <a:buClrTx/>
              <a:buSzTx/>
              <a:buFontTx/>
              <a:buNone/>
              <a:tabLst/>
              <a:defRPr/>
            </a:pPr>
            <a:endParaRPr kumimoji="0" lang="en-US" sz="1400" b="0" i="0" u="none" strike="noStrike" kern="100" cap="none" spc="0" normalizeH="0" baseline="0" noProof="0" dirty="0">
              <a:ln>
                <a:noFill/>
              </a:ln>
              <a:solidFill>
                <a:prstClr val="black"/>
              </a:solidFill>
              <a:effectLst/>
              <a:uLnTx/>
              <a:uFillTx/>
              <a:latin typeface="Qanelas" panose="00000500000000000000" pitchFamily="50" charset="0"/>
              <a:ea typeface="Aptos" panose="020B000402020202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1400" b="0" i="0" u="none" strike="noStrike" kern="100" cap="none" spc="0" normalizeH="0" baseline="0" noProof="0" dirty="0">
                <a:ln>
                  <a:noFill/>
                </a:ln>
                <a:solidFill>
                  <a:prstClr val="black"/>
                </a:solidFill>
                <a:effectLst/>
                <a:uLnTx/>
                <a:uFillTx/>
                <a:latin typeface="Qanelas" panose="00000500000000000000" pitchFamily="50" charset="0"/>
                <a:ea typeface="Aptos" panose="020B0004020202020204" pitchFamily="34" charset="0"/>
                <a:cs typeface="Times New Roman" panose="02020603050405020304" pitchFamily="18" charset="0"/>
                <a:sym typeface="Wingdings" panose="05000000000000000000" pitchFamily="2" charset="2"/>
              </a:rPr>
              <a:t>2. </a:t>
            </a:r>
            <a:r>
              <a:rPr kumimoji="0" lang="en-US" sz="1400" b="0" i="0" u="none" strike="noStrike" kern="100" cap="none" spc="0" normalizeH="0" baseline="0" noProof="0" dirty="0">
                <a:ln>
                  <a:noFill/>
                </a:ln>
                <a:solidFill>
                  <a:prstClr val="black"/>
                </a:solidFill>
                <a:effectLst/>
                <a:uLnTx/>
                <a:uFillTx/>
                <a:latin typeface="Qanelas" panose="00000500000000000000" pitchFamily="50" charset="0"/>
                <a:ea typeface="Aptos" panose="020B0004020202020204" pitchFamily="34" charset="0"/>
                <a:cs typeface="Times New Roman" panose="02020603050405020304" pitchFamily="18" charset="0"/>
              </a:rPr>
              <a:t>NEMOs and regulatory authorities must ensure that </a:t>
            </a:r>
            <a:r>
              <a:rPr kumimoji="0" lang="en-US" sz="1400" b="1" i="0" u="none" strike="noStrike" kern="100" cap="none" spc="0" normalizeH="0" baseline="0" noProof="0" dirty="0">
                <a:ln>
                  <a:noFill/>
                </a:ln>
                <a:solidFill>
                  <a:srgbClr val="2C63FF"/>
                </a:solidFill>
                <a:effectLst/>
                <a:uLnTx/>
                <a:uFillTx/>
                <a:latin typeface="Qanelas" panose="00000500000000000000" pitchFamily="50" charset="0"/>
                <a:ea typeface="Aptos" panose="020B0004020202020204" pitchFamily="34" charset="0"/>
                <a:cs typeface="Times New Roman" panose="02020603050405020304" pitchFamily="18" charset="0"/>
              </a:rPr>
              <a:t>market participants have enough time to conduct developments on their side </a:t>
            </a:r>
            <a:r>
              <a:rPr kumimoji="0" lang="en-US" sz="1400" b="0" i="0" u="none" strike="noStrike" kern="100" cap="none" spc="0" normalizeH="0" baseline="0" noProof="0" dirty="0">
                <a:ln>
                  <a:noFill/>
                </a:ln>
                <a:solidFill>
                  <a:prstClr val="black"/>
                </a:solidFill>
                <a:effectLst/>
                <a:uLnTx/>
                <a:uFillTx/>
                <a:latin typeface="Qanelas" panose="00000500000000000000" pitchFamily="50" charset="0"/>
                <a:ea typeface="Aptos" panose="020B0004020202020204" pitchFamily="34" charset="0"/>
                <a:cs typeface="Times New Roman" panose="02020603050405020304" pitchFamily="18" charset="0"/>
              </a:rPr>
              <a:t>once necessary information is made available.</a:t>
            </a:r>
            <a:endParaRPr kumimoji="0" lang="fr-FR" sz="1400" b="0" i="0" u="none" strike="noStrike" kern="100" cap="none" spc="0" normalizeH="0" baseline="0" noProof="0" dirty="0">
              <a:ln>
                <a:noFill/>
              </a:ln>
              <a:solidFill>
                <a:prstClr val="black"/>
              </a:solidFill>
              <a:effectLst/>
              <a:uLnTx/>
              <a:uFillTx/>
              <a:latin typeface="Qanelas" panose="00000500000000000000" pitchFamily="50" charset="0"/>
              <a:ea typeface="Aptos" panose="020B000402020202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endParaRPr kumimoji="0" lang="en-US" sz="800" b="0" i="0" u="none" strike="noStrike" kern="100" cap="none" spc="0" normalizeH="0" baseline="0" noProof="0" dirty="0">
              <a:ln>
                <a:noFill/>
              </a:ln>
              <a:solidFill>
                <a:prstClr val="black"/>
              </a:solidFill>
              <a:effectLst/>
              <a:uLnTx/>
              <a:uFillTx/>
              <a:latin typeface="Qanelas" panose="00000500000000000000" pitchFamily="50" charset="0"/>
              <a:ea typeface="Aptos" panose="020B0004020202020204" pitchFamily="34" charset="0"/>
              <a:cs typeface="Times New Roman" panose="02020603050405020304" pitchFamily="18" charset="0"/>
            </a:endParaRPr>
          </a:p>
          <a:p>
            <a:pPr marL="0" marR="0" lvl="0" indent="0" algn="just" defTabSz="914400" rtl="0" eaLnBrk="1" fontAlgn="auto" latinLnBrk="0" hangingPunct="1">
              <a:lnSpc>
                <a:spcPct val="115000"/>
              </a:lnSpc>
              <a:spcBef>
                <a:spcPts val="0"/>
              </a:spcBef>
              <a:spcAft>
                <a:spcPts val="0"/>
              </a:spcAft>
              <a:buClrTx/>
              <a:buSzTx/>
              <a:buFontTx/>
              <a:buNone/>
              <a:tabLst/>
              <a:defRPr/>
            </a:pPr>
            <a:r>
              <a:rPr kumimoji="0" lang="en-US" sz="1400" b="0" i="0" u="none" strike="noStrike" kern="100" cap="none" spc="0" normalizeH="0" baseline="0" noProof="0" dirty="0">
                <a:ln>
                  <a:noFill/>
                </a:ln>
                <a:solidFill>
                  <a:prstClr val="black"/>
                </a:solidFill>
                <a:effectLst/>
                <a:uLnTx/>
                <a:uFillTx/>
                <a:latin typeface="Qanelas" panose="00000500000000000000" pitchFamily="50" charset="0"/>
                <a:ea typeface="Aptos" panose="020B0004020202020204" pitchFamily="34" charset="0"/>
                <a:cs typeface="Times New Roman" panose="02020603050405020304" pitchFamily="18" charset="0"/>
              </a:rPr>
              <a:t>Once all technical details are released, sufficient time must be allocated :</a:t>
            </a:r>
          </a:p>
          <a:p>
            <a:pPr marL="1257300" marR="0" lvl="2" indent="-342900" algn="just" defTabSz="914400" rtl="0" eaLnBrk="1" fontAlgn="auto" latinLnBrk="0" hangingPunct="1">
              <a:lnSpc>
                <a:spcPct val="115000"/>
              </a:lnSpc>
              <a:spcBef>
                <a:spcPts val="0"/>
              </a:spcBef>
              <a:spcAft>
                <a:spcPts val="0"/>
              </a:spcAft>
              <a:buClrTx/>
              <a:buSzTx/>
              <a:buFont typeface="Aptos" panose="020B0004020202020204" pitchFamily="34" charset="0"/>
              <a:buChar char="-"/>
              <a:tabLst/>
              <a:defRPr/>
            </a:pPr>
            <a:r>
              <a:rPr kumimoji="0" lang="en-US" sz="1400" b="0" i="0" u="none" strike="noStrike" kern="100" cap="none" spc="0" normalizeH="0" baseline="0" noProof="0" dirty="0">
                <a:ln>
                  <a:noFill/>
                </a:ln>
                <a:solidFill>
                  <a:prstClr val="black"/>
                </a:solidFill>
                <a:effectLst/>
                <a:uLnTx/>
                <a:uFillTx/>
                <a:latin typeface="Qanelas" panose="00000500000000000000" pitchFamily="50" charset="0"/>
                <a:ea typeface="Aptos" panose="020B0004020202020204" pitchFamily="34" charset="0"/>
                <a:cs typeface="Times New Roman" panose="02020603050405020304" pitchFamily="18" charset="0"/>
              </a:rPr>
              <a:t>for MPs development : we are at the end of the development chain and are dependent on the availability of sufficient information to undertake our own developments… but they are no less important, and their proper conduct is necessary for a safe go-live. </a:t>
            </a:r>
          </a:p>
          <a:p>
            <a:pPr marL="1257300" marR="0" lvl="2" indent="-342900" algn="just" defTabSz="914400" rtl="0" eaLnBrk="1" fontAlgn="auto" latinLnBrk="0" hangingPunct="1">
              <a:lnSpc>
                <a:spcPct val="115000"/>
              </a:lnSpc>
              <a:spcBef>
                <a:spcPts val="0"/>
              </a:spcBef>
              <a:spcAft>
                <a:spcPts val="0"/>
              </a:spcAft>
              <a:buClrTx/>
              <a:buSzTx/>
              <a:buFont typeface="Aptos" panose="020B0004020202020204" pitchFamily="34" charset="0"/>
              <a:buChar char="-"/>
              <a:tabLst/>
              <a:defRPr/>
            </a:pPr>
            <a:r>
              <a:rPr kumimoji="0" lang="en-US" sz="1400" b="0" i="0" u="none" strike="noStrike" kern="100" cap="none" spc="0" normalizeH="0" baseline="0" noProof="0" dirty="0">
                <a:ln>
                  <a:noFill/>
                </a:ln>
                <a:solidFill>
                  <a:prstClr val="black"/>
                </a:solidFill>
                <a:effectLst/>
                <a:uLnTx/>
                <a:uFillTx/>
                <a:latin typeface="Qanelas" panose="00000500000000000000" pitchFamily="50" charset="0"/>
                <a:ea typeface="Aptos" panose="020B0004020202020204" pitchFamily="34" charset="0"/>
                <a:cs typeface="Times New Roman" panose="02020603050405020304" pitchFamily="18" charset="0"/>
              </a:rPr>
              <a:t>for testing (both member testing and “real” conditions testing)</a:t>
            </a:r>
          </a:p>
          <a:p>
            <a:pPr marL="1257300" marR="0" lvl="2" indent="-342900" algn="just" defTabSz="914400" rtl="0" eaLnBrk="1" fontAlgn="auto" latinLnBrk="0" hangingPunct="1">
              <a:lnSpc>
                <a:spcPct val="115000"/>
              </a:lnSpc>
              <a:spcBef>
                <a:spcPts val="0"/>
              </a:spcBef>
              <a:spcAft>
                <a:spcPts val="0"/>
              </a:spcAft>
              <a:buClrTx/>
              <a:buSzTx/>
              <a:buFont typeface="Aptos" panose="020B0004020202020204" pitchFamily="34" charset="0"/>
              <a:buChar char="-"/>
              <a:tabLst/>
              <a:defRPr/>
            </a:pPr>
            <a:endParaRPr kumimoji="0" lang="en-US" sz="1400" b="0" i="0" u="none" strike="noStrike" kern="100" cap="none" spc="0" normalizeH="0" baseline="0" noProof="0" dirty="0">
              <a:ln>
                <a:noFill/>
              </a:ln>
              <a:solidFill>
                <a:prstClr val="black"/>
              </a:solidFill>
              <a:effectLst/>
              <a:uLnTx/>
              <a:uFillTx/>
              <a:latin typeface="Qanelas" panose="00000500000000000000" pitchFamily="50"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796254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29BC03-D70D-70F5-DB36-1C1A7E68276D}"/>
              </a:ext>
            </a:extLst>
          </p:cNvPr>
          <p:cNvSpPr>
            <a:spLocks noGrp="1"/>
          </p:cNvSpPr>
          <p:nvPr>
            <p:ph type="title"/>
          </p:nvPr>
        </p:nvSpPr>
        <p:spPr/>
        <p:txBody>
          <a:bodyPr>
            <a:normAutofit/>
          </a:bodyPr>
          <a:lstStyle/>
          <a:p>
            <a:r>
              <a:rPr lang="en-US" sz="3600" dirty="0">
                <a:solidFill>
                  <a:srgbClr val="0000FF"/>
                </a:solidFill>
                <a:latin typeface="Qanelas" panose="00000500000000000000" pitchFamily="50" charset="0"/>
              </a:rPr>
              <a:t>SDAC go-live date – Annex – Tentative checklist framework</a:t>
            </a:r>
            <a:endParaRPr lang="fr-FR" sz="3600" dirty="0"/>
          </a:p>
        </p:txBody>
      </p:sp>
      <p:sp>
        <p:nvSpPr>
          <p:cNvPr id="5" name="Slide Number Placeholder 4">
            <a:extLst>
              <a:ext uri="{FF2B5EF4-FFF2-40B4-BE49-F238E27FC236}">
                <a16:creationId xmlns:a16="http://schemas.microsoft.com/office/drawing/2014/main" id="{1E02C3CB-311C-C2AB-391D-F93EA1E75B1C}"/>
              </a:ext>
            </a:extLst>
          </p:cNvPr>
          <p:cNvSpPr>
            <a:spLocks noGrp="1"/>
          </p:cNvSpPr>
          <p:nvPr>
            <p:ph type="sldNum" sz="quarter" idx="12"/>
          </p:nvPr>
        </p:nvSpPr>
        <p:spPr/>
        <p:txBody>
          <a:bodyPr/>
          <a:lstStyle/>
          <a:p>
            <a:fld id="{B4B46A78-6AF9-412C-AE9C-E98B1C607C25}" type="slidenum">
              <a:rPr lang="es-ES" smtClean="0"/>
              <a:pPr/>
              <a:t>3</a:t>
            </a:fld>
            <a:endParaRPr lang="es-ES" dirty="0"/>
          </a:p>
        </p:txBody>
      </p:sp>
      <p:graphicFrame>
        <p:nvGraphicFramePr>
          <p:cNvPr id="6" name="Tableau 2">
            <a:extLst>
              <a:ext uri="{FF2B5EF4-FFF2-40B4-BE49-F238E27FC236}">
                <a16:creationId xmlns:a16="http://schemas.microsoft.com/office/drawing/2014/main" id="{96D4B411-A80C-7FB8-5B21-E426A01B56FF}"/>
              </a:ext>
            </a:extLst>
          </p:cNvPr>
          <p:cNvGraphicFramePr>
            <a:graphicFrameLocks noGrp="1"/>
          </p:cNvGraphicFramePr>
          <p:nvPr>
            <p:extLst>
              <p:ext uri="{D42A27DB-BD31-4B8C-83A1-F6EECF244321}">
                <p14:modId xmlns:p14="http://schemas.microsoft.com/office/powerpoint/2010/main" val="3226360995"/>
              </p:ext>
            </p:extLst>
          </p:nvPr>
        </p:nvGraphicFramePr>
        <p:xfrm>
          <a:off x="590310" y="1723061"/>
          <a:ext cx="11148050" cy="3639996"/>
        </p:xfrm>
        <a:graphic>
          <a:graphicData uri="http://schemas.openxmlformats.org/drawingml/2006/table">
            <a:tbl>
              <a:tblPr firstRow="1" bandRow="1">
                <a:tableStyleId>{BDBED569-4797-4DF1-A0F4-6AAB3CD982D8}</a:tableStyleId>
              </a:tblPr>
              <a:tblGrid>
                <a:gridCol w="810227">
                  <a:extLst>
                    <a:ext uri="{9D8B030D-6E8A-4147-A177-3AD203B41FA5}">
                      <a16:colId xmlns:a16="http://schemas.microsoft.com/office/drawing/2014/main" val="2742967083"/>
                    </a:ext>
                  </a:extLst>
                </a:gridCol>
                <a:gridCol w="1088020">
                  <a:extLst>
                    <a:ext uri="{9D8B030D-6E8A-4147-A177-3AD203B41FA5}">
                      <a16:colId xmlns:a16="http://schemas.microsoft.com/office/drawing/2014/main" val="1923656832"/>
                    </a:ext>
                  </a:extLst>
                </a:gridCol>
                <a:gridCol w="1169043">
                  <a:extLst>
                    <a:ext uri="{9D8B030D-6E8A-4147-A177-3AD203B41FA5}">
                      <a16:colId xmlns:a16="http://schemas.microsoft.com/office/drawing/2014/main" val="3277822466"/>
                    </a:ext>
                  </a:extLst>
                </a:gridCol>
                <a:gridCol w="775504">
                  <a:extLst>
                    <a:ext uri="{9D8B030D-6E8A-4147-A177-3AD203B41FA5}">
                      <a16:colId xmlns:a16="http://schemas.microsoft.com/office/drawing/2014/main" val="1110234345"/>
                    </a:ext>
                  </a:extLst>
                </a:gridCol>
                <a:gridCol w="937549">
                  <a:extLst>
                    <a:ext uri="{9D8B030D-6E8A-4147-A177-3AD203B41FA5}">
                      <a16:colId xmlns:a16="http://schemas.microsoft.com/office/drawing/2014/main" val="2069262258"/>
                    </a:ext>
                  </a:extLst>
                </a:gridCol>
                <a:gridCol w="914400">
                  <a:extLst>
                    <a:ext uri="{9D8B030D-6E8A-4147-A177-3AD203B41FA5}">
                      <a16:colId xmlns:a16="http://schemas.microsoft.com/office/drawing/2014/main" val="3132700899"/>
                    </a:ext>
                  </a:extLst>
                </a:gridCol>
                <a:gridCol w="1215342">
                  <a:extLst>
                    <a:ext uri="{9D8B030D-6E8A-4147-A177-3AD203B41FA5}">
                      <a16:colId xmlns:a16="http://schemas.microsoft.com/office/drawing/2014/main" val="2083770804"/>
                    </a:ext>
                  </a:extLst>
                </a:gridCol>
                <a:gridCol w="1215342">
                  <a:extLst>
                    <a:ext uri="{9D8B030D-6E8A-4147-A177-3AD203B41FA5}">
                      <a16:colId xmlns:a16="http://schemas.microsoft.com/office/drawing/2014/main" val="3059331607"/>
                    </a:ext>
                  </a:extLst>
                </a:gridCol>
                <a:gridCol w="1400536">
                  <a:extLst>
                    <a:ext uri="{9D8B030D-6E8A-4147-A177-3AD203B41FA5}">
                      <a16:colId xmlns:a16="http://schemas.microsoft.com/office/drawing/2014/main" val="3127847685"/>
                    </a:ext>
                  </a:extLst>
                </a:gridCol>
                <a:gridCol w="1622087">
                  <a:extLst>
                    <a:ext uri="{9D8B030D-6E8A-4147-A177-3AD203B41FA5}">
                      <a16:colId xmlns:a16="http://schemas.microsoft.com/office/drawing/2014/main" val="1218862282"/>
                    </a:ext>
                  </a:extLst>
                </a:gridCol>
              </a:tblGrid>
              <a:tr h="357441">
                <a:tc>
                  <a:txBody>
                    <a:bodyPr/>
                    <a:lstStyle/>
                    <a:p>
                      <a:endParaRPr lang="fr-FR" sz="1400" dirty="0"/>
                    </a:p>
                  </a:txBody>
                  <a:tcPr/>
                </a:tc>
                <a:tc gridSpan="3">
                  <a:txBody>
                    <a:bodyPr/>
                    <a:lstStyle/>
                    <a:p>
                      <a:pPr algn="ctr"/>
                      <a:r>
                        <a:rPr lang="fr-FR" sz="1400" dirty="0"/>
                        <a:t>All NEMOs AP</a:t>
                      </a:r>
                    </a:p>
                  </a:txBody>
                  <a:tcPr/>
                </a:tc>
                <a:tc hMerge="1">
                  <a:txBody>
                    <a:bodyPr/>
                    <a:lstStyle/>
                    <a:p>
                      <a:endParaRPr lang="fr-FR" dirty="0"/>
                    </a:p>
                  </a:txBody>
                  <a:tcPr/>
                </a:tc>
                <a:tc hMerge="1">
                  <a:txBody>
                    <a:bodyPr/>
                    <a:lstStyle/>
                    <a:p>
                      <a:endParaRPr lang="fr-FR" dirty="0"/>
                    </a:p>
                  </a:txBody>
                  <a:tcPr/>
                </a:tc>
                <a:tc gridSpan="6">
                  <a:txBody>
                    <a:bodyPr/>
                    <a:lstStyle/>
                    <a:p>
                      <a:pPr algn="ctr"/>
                      <a:r>
                        <a:rPr lang="fr-FR" sz="1400" dirty="0" err="1"/>
                        <a:t>Individual</a:t>
                      </a:r>
                      <a:r>
                        <a:rPr lang="fr-FR" sz="1400" dirty="0"/>
                        <a:t> NEMO AP</a:t>
                      </a:r>
                    </a:p>
                  </a:txBody>
                  <a:tcPr/>
                </a:tc>
                <a:tc hMerge="1">
                  <a:txBody>
                    <a:bodyPr/>
                    <a:lstStyle/>
                    <a:p>
                      <a:endParaRPr lang="fr-FR"/>
                    </a:p>
                  </a:txBody>
                  <a:tcPr/>
                </a:tc>
                <a:tc hMerge="1">
                  <a:txBody>
                    <a:bodyPr/>
                    <a:lstStyle/>
                    <a:p>
                      <a:endParaRPr lang="fr-FR"/>
                    </a:p>
                  </a:txBody>
                  <a:tcPr/>
                </a:tc>
                <a:tc hMerge="1">
                  <a:txBody>
                    <a:bodyPr/>
                    <a:lstStyle/>
                    <a:p>
                      <a:endParaRPr lang="fr-FR" dirty="0"/>
                    </a:p>
                  </a:txBody>
                  <a:tcPr/>
                </a:tc>
                <a:tc hMerge="1">
                  <a:txBody>
                    <a:bodyPr/>
                    <a:lstStyle/>
                    <a:p>
                      <a:endParaRPr lang="fr-FR" dirty="0"/>
                    </a:p>
                  </a:txBody>
                  <a:tcPr/>
                </a:tc>
                <a:tc hMerge="1">
                  <a:txBody>
                    <a:bodyPr/>
                    <a:lstStyle/>
                    <a:p>
                      <a:endParaRPr lang="fr-FR" sz="1400" dirty="0"/>
                    </a:p>
                  </a:txBody>
                  <a:tcPr/>
                </a:tc>
                <a:extLst>
                  <a:ext uri="{0D108BD9-81ED-4DB2-BD59-A6C34878D82A}">
                    <a16:rowId xmlns:a16="http://schemas.microsoft.com/office/drawing/2014/main" val="1395276489"/>
                  </a:ext>
                </a:extLst>
              </a:tr>
              <a:tr h="579120">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NEMOs</a:t>
                      </a:r>
                    </a:p>
                  </a:txBody>
                  <a:tcPr/>
                </a:tc>
                <a:tc rowSpan="2">
                  <a:txBody>
                    <a:bodyPr/>
                    <a:lstStyle/>
                    <a:p>
                      <a:r>
                        <a:rPr lang="fr-FR" sz="1400" dirty="0" err="1"/>
                        <a:t>Euphemia</a:t>
                      </a:r>
                      <a:r>
                        <a:rPr lang="fr-FR" sz="1400" dirty="0"/>
                        <a:t> description</a:t>
                      </a:r>
                    </a:p>
                  </a:txBody>
                  <a:tcPr/>
                </a:tc>
                <a:tc rowSpan="2">
                  <a:txBody>
                    <a:bodyPr/>
                    <a:lstStyle/>
                    <a:p>
                      <a:r>
                        <a:rPr lang="fr-FR" sz="1400" dirty="0"/>
                        <a:t>Product </a:t>
                      </a:r>
                      <a:r>
                        <a:rPr lang="fr-FR" sz="1400" dirty="0" err="1"/>
                        <a:t>definition</a:t>
                      </a:r>
                      <a:r>
                        <a:rPr lang="fr-FR" sz="1400" dirty="0"/>
                        <a:t> - </a:t>
                      </a:r>
                      <a:br>
                        <a:rPr lang="fr-FR" sz="1400" dirty="0"/>
                      </a:br>
                      <a:r>
                        <a:rPr lang="fr-FR" sz="1400" dirty="0"/>
                        <a:t>SDAC </a:t>
                      </a:r>
                      <a:r>
                        <a:rPr lang="fr-FR" sz="1400" dirty="0" err="1"/>
                        <a:t>products</a:t>
                      </a:r>
                      <a:r>
                        <a:rPr lang="fr-FR" sz="1400" dirty="0"/>
                        <a:t> </a:t>
                      </a:r>
                      <a:r>
                        <a:rPr lang="fr-FR" sz="1400" dirty="0" err="1"/>
                        <a:t>methodology</a:t>
                      </a:r>
                      <a:endParaRPr lang="fr-FR" sz="1400" dirty="0"/>
                    </a:p>
                  </a:txBody>
                  <a:tcPr/>
                </a:tc>
                <a:tc rowSpan="2">
                  <a:txBody>
                    <a:bodyPr/>
                    <a:lstStyle/>
                    <a:p>
                      <a:r>
                        <a:rPr lang="fr-FR" sz="1400" dirty="0"/>
                        <a:t>Official go-live date </a:t>
                      </a:r>
                    </a:p>
                  </a:txBody>
                  <a:tcPr/>
                </a:tc>
                <a:tc gridSpan="3">
                  <a:txBody>
                    <a:bodyPr/>
                    <a:lstStyle/>
                    <a:p>
                      <a:r>
                        <a:rPr lang="fr-FR" sz="1400" dirty="0"/>
                        <a:t>NEMOs </a:t>
                      </a:r>
                      <a:r>
                        <a:rPr lang="fr-FR" sz="1400" dirty="0" err="1"/>
                        <a:t>communciations</a:t>
                      </a:r>
                      <a:r>
                        <a:rPr lang="fr-FR" sz="1400" dirty="0"/>
                        <a:t> and </a:t>
                      </a:r>
                      <a:r>
                        <a:rPr lang="fr-FR" sz="1400" dirty="0" err="1"/>
                        <a:t>offers</a:t>
                      </a:r>
                      <a:endParaRPr lang="fr-FR" sz="1400" dirty="0"/>
                    </a:p>
                  </a:txBody>
                  <a:tcPr/>
                </a:tc>
                <a:tc hMerge="1">
                  <a:txBody>
                    <a:bodyPr/>
                    <a:lstStyle/>
                    <a:p>
                      <a:endParaRPr lang="fr-FR" sz="1400" dirty="0"/>
                    </a:p>
                  </a:txBody>
                  <a:tcPr/>
                </a:tc>
                <a:tc hMerge="1">
                  <a:txBody>
                    <a:bodyPr/>
                    <a:lstStyle/>
                    <a:p>
                      <a:endParaRPr lang="fr-FR" sz="1400" dirty="0"/>
                    </a:p>
                  </a:txBody>
                  <a:tcPr/>
                </a:tc>
                <a:tc rowSpan="2">
                  <a:txBody>
                    <a:bodyPr/>
                    <a:lstStyle/>
                    <a:p>
                      <a:r>
                        <a:rPr lang="fr-FR" sz="1400" dirty="0"/>
                        <a:t>Trading interface changes</a:t>
                      </a:r>
                    </a:p>
                  </a:txBody>
                  <a:tcPr/>
                </a:tc>
                <a:tc rowSpan="2">
                  <a:txBody>
                    <a:bodyPr/>
                    <a:lstStyle/>
                    <a:p>
                      <a:r>
                        <a:rPr lang="fr-FR" sz="1400" dirty="0"/>
                        <a:t>Test environnement (and </a:t>
                      </a:r>
                      <a:r>
                        <a:rPr lang="fr-FR" sz="1400" dirty="0" err="1"/>
                        <a:t>differences</a:t>
                      </a:r>
                      <a:r>
                        <a:rPr lang="fr-FR" sz="1400" dirty="0"/>
                        <a:t> </a:t>
                      </a:r>
                      <a:r>
                        <a:rPr lang="fr-FR" sz="1400" dirty="0" err="1"/>
                        <a:t>with</a:t>
                      </a:r>
                      <a:r>
                        <a:rPr lang="fr-FR" sz="1400" dirty="0"/>
                        <a:t> production environnement)</a:t>
                      </a:r>
                    </a:p>
                  </a:txBody>
                  <a:tcPr/>
                </a:tc>
                <a:tc rowSpan="2">
                  <a:txBody>
                    <a:bodyPr/>
                    <a:lstStyle/>
                    <a:p>
                      <a:r>
                        <a:rPr lang="fr-FR" sz="1400" dirty="0" err="1"/>
                        <a:t>TSOs</a:t>
                      </a:r>
                      <a:r>
                        <a:rPr lang="fr-FR" sz="1400" dirty="0"/>
                        <a:t>-NEMOs </a:t>
                      </a:r>
                      <a:r>
                        <a:rPr lang="fr-FR" sz="1400" dirty="0" err="1"/>
                        <a:t>alignment</a:t>
                      </a:r>
                      <a:r>
                        <a:rPr lang="fr-FR" sz="1400" dirty="0"/>
                        <a:t> (ISP-SIDC15 go-</a:t>
                      </a:r>
                      <a:r>
                        <a:rPr lang="fr-FR" sz="1400" dirty="0" err="1"/>
                        <a:t>lives</a:t>
                      </a:r>
                      <a:r>
                        <a:rPr lang="fr-FR" sz="1400"/>
                        <a:t>)</a:t>
                      </a:r>
                      <a:endParaRPr lang="fr-FR" sz="1400" dirty="0"/>
                    </a:p>
                  </a:txBody>
                  <a:tcPr/>
                </a:tc>
                <a:extLst>
                  <a:ext uri="{0D108BD9-81ED-4DB2-BD59-A6C34878D82A}">
                    <a16:rowId xmlns:a16="http://schemas.microsoft.com/office/drawing/2014/main" val="674247773"/>
                  </a:ext>
                </a:extLst>
              </a:tr>
              <a:tr h="579120">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a:txBody>
                    <a:bodyPr/>
                    <a:lstStyle/>
                    <a:p>
                      <a:r>
                        <a:rPr lang="fr-FR" sz="1400" dirty="0"/>
                        <a:t>Official public communication</a:t>
                      </a:r>
                    </a:p>
                  </a:txBody>
                  <a:tcPr/>
                </a:tc>
                <a:tc>
                  <a:txBody>
                    <a:bodyPr/>
                    <a:lstStyle/>
                    <a:p>
                      <a:r>
                        <a:rPr lang="fr-FR" sz="1400" dirty="0" err="1"/>
                        <a:t>Products</a:t>
                      </a:r>
                      <a:r>
                        <a:rPr lang="fr-FR" sz="1400" dirty="0"/>
                        <a:t> (</a:t>
                      </a:r>
                      <a:r>
                        <a:rPr lang="fr-FR" sz="1400" dirty="0" err="1"/>
                        <a:t>MTUs</a:t>
                      </a:r>
                      <a:r>
                        <a:rPr lang="fr-FR" sz="1400" dirty="0"/>
                        <a:t>, smart block, </a:t>
                      </a:r>
                      <a:r>
                        <a:rPr lang="fr-FR" sz="1400" dirty="0" err="1"/>
                        <a:t>limits</a:t>
                      </a:r>
                      <a:r>
                        <a:rPr lang="fr-FR" sz="1400" dirty="0"/>
                        <a:t>)</a:t>
                      </a:r>
                    </a:p>
                  </a:txBody>
                  <a:tcPr/>
                </a:tc>
                <a:tc>
                  <a:txBody>
                    <a:bodyPr/>
                    <a:lstStyle/>
                    <a:p>
                      <a:r>
                        <a:rPr lang="fr-FR" sz="1400" dirty="0"/>
                        <a:t>Indices (</a:t>
                      </a:r>
                      <a:r>
                        <a:rPr lang="fr-FR" sz="1400" dirty="0" err="1"/>
                        <a:t>calculation</a:t>
                      </a:r>
                      <a:r>
                        <a:rPr lang="fr-FR" sz="1400" dirty="0"/>
                        <a:t>, </a:t>
                      </a:r>
                      <a:r>
                        <a:rPr lang="fr-FR" sz="1400" dirty="0" err="1"/>
                        <a:t>rounding</a:t>
                      </a:r>
                      <a:r>
                        <a:rPr lang="fr-FR" sz="1400" dirty="0"/>
                        <a:t>)  publication (</a:t>
                      </a:r>
                      <a:r>
                        <a:rPr lang="fr-FR" sz="1400" dirty="0" err="1"/>
                        <a:t>when</a:t>
                      </a:r>
                      <a:r>
                        <a:rPr lang="fr-FR" sz="1400" dirty="0"/>
                        <a:t>, for how long?)</a:t>
                      </a:r>
                    </a:p>
                  </a:txBody>
                  <a:tcPr/>
                </a:tc>
                <a:tc vMerge="1">
                  <a:txBody>
                    <a:bodyPr/>
                    <a:lstStyle/>
                    <a:p>
                      <a:endParaRPr lang="fr-FR"/>
                    </a:p>
                  </a:txBody>
                  <a:tcPr/>
                </a:tc>
                <a:tc vMerge="1">
                  <a:txBody>
                    <a:bodyPr/>
                    <a:lstStyle/>
                    <a:p>
                      <a:endParaRPr lang="fr-FR"/>
                    </a:p>
                  </a:txBody>
                  <a:tcPr/>
                </a:tc>
                <a:tc vMerge="1">
                  <a:txBody>
                    <a:bodyPr/>
                    <a:lstStyle/>
                    <a:p>
                      <a:endParaRPr lang="fr-FR"/>
                    </a:p>
                  </a:txBody>
                  <a:tcPr/>
                </a:tc>
                <a:extLst>
                  <a:ext uri="{0D108BD9-81ED-4DB2-BD59-A6C34878D82A}">
                    <a16:rowId xmlns:a16="http://schemas.microsoft.com/office/drawing/2014/main" val="4147049858"/>
                  </a:ext>
                </a:extLst>
              </a:tr>
              <a:tr h="616953">
                <a:tc>
                  <a:txBody>
                    <a:bodyPr/>
                    <a:lstStyle/>
                    <a:p>
                      <a:r>
                        <a:rPr lang="fr-FR" sz="1400" dirty="0"/>
                        <a:t>NEMO A</a:t>
                      </a:r>
                    </a:p>
                  </a:txBody>
                  <a:tcPr/>
                </a:tc>
                <a:tc rowSpan="3">
                  <a:txBody>
                    <a:bodyPr/>
                    <a:lstStyle/>
                    <a:p>
                      <a:r>
                        <a:rPr lang="fr-FR" sz="1400" dirty="0"/>
                        <a:t>100%</a:t>
                      </a:r>
                    </a:p>
                    <a:p>
                      <a:r>
                        <a:rPr lang="fr-FR" sz="1400" dirty="0"/>
                        <a:t>1/8/2024</a:t>
                      </a:r>
                    </a:p>
                  </a:txBody>
                  <a:tcPr/>
                </a:tc>
                <a:tc rowSpan="3">
                  <a:txBody>
                    <a:bodyPr/>
                    <a:lstStyle/>
                    <a:p>
                      <a:r>
                        <a:rPr lang="fr-FR" sz="1400" dirty="0"/>
                        <a:t>100%</a:t>
                      </a:r>
                    </a:p>
                    <a:p>
                      <a:r>
                        <a:rPr lang="fr-FR" sz="1400" dirty="0"/>
                        <a:t>26/9/2024</a:t>
                      </a:r>
                    </a:p>
                  </a:txBody>
                  <a:tcPr/>
                </a:tc>
                <a:tc rowSpan="3">
                  <a:txBody>
                    <a:bodyPr/>
                    <a:lstStyle/>
                    <a:p>
                      <a:r>
                        <a:rPr lang="fr-FR" sz="1400" dirty="0"/>
                        <a:t>?</a:t>
                      </a:r>
                    </a:p>
                  </a:txBody>
                  <a:tcPr/>
                </a:tc>
                <a:tc gridSpan="3">
                  <a:txBody>
                    <a:bodyPr/>
                    <a:lstStyle/>
                    <a:p>
                      <a:endParaRPr lang="fr-FR" sz="1400" dirty="0"/>
                    </a:p>
                  </a:txBody>
                  <a:tcPr/>
                </a:tc>
                <a:tc hMerge="1">
                  <a:txBody>
                    <a:bodyPr/>
                    <a:lstStyle/>
                    <a:p>
                      <a:endParaRPr lang="fr-FR"/>
                    </a:p>
                  </a:txBody>
                  <a:tcPr/>
                </a:tc>
                <a:tc hMerge="1">
                  <a:txBody>
                    <a:bodyPr/>
                    <a:lstStyle/>
                    <a:p>
                      <a:endParaRPr lang="fr-FR"/>
                    </a:p>
                  </a:txBody>
                  <a:tcPr/>
                </a:tc>
                <a:tc>
                  <a:txBody>
                    <a:bodyPr/>
                    <a:lstStyle/>
                    <a:p>
                      <a:endParaRPr lang="fr-FR" sz="1400" dirty="0"/>
                    </a:p>
                  </a:txBody>
                  <a:tcPr/>
                </a:tc>
                <a:tc>
                  <a:txBody>
                    <a:bodyPr/>
                    <a:lstStyle/>
                    <a:p>
                      <a:endParaRPr lang="fr-FR" sz="1400" dirty="0"/>
                    </a:p>
                  </a:txBody>
                  <a:tcPr/>
                </a:tc>
                <a:tc>
                  <a:txBody>
                    <a:bodyPr/>
                    <a:lstStyle/>
                    <a:p>
                      <a:endParaRPr lang="fr-FR" sz="1400" dirty="0"/>
                    </a:p>
                  </a:txBody>
                  <a:tcPr/>
                </a:tc>
                <a:extLst>
                  <a:ext uri="{0D108BD9-81ED-4DB2-BD59-A6C34878D82A}">
                    <a16:rowId xmlns:a16="http://schemas.microsoft.com/office/drawing/2014/main" val="2494875682"/>
                  </a:ext>
                </a:extLst>
              </a:tr>
              <a:tr h="3574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sz="1400" dirty="0"/>
                        <a:t>NEMO B</a:t>
                      </a:r>
                    </a:p>
                  </a:txBody>
                  <a:tcPr/>
                </a:tc>
                <a:tc vMerge="1">
                  <a:txBody>
                    <a:bodyPr/>
                    <a:lstStyle/>
                    <a:p>
                      <a:endParaRPr lang="fr-FR" sz="1400" dirty="0"/>
                    </a:p>
                  </a:txBody>
                  <a:tcPr/>
                </a:tc>
                <a:tc vMerge="1">
                  <a:txBody>
                    <a:bodyPr/>
                    <a:lstStyle/>
                    <a:p>
                      <a:endParaRPr lang="fr-FR" sz="1400" dirty="0"/>
                    </a:p>
                  </a:txBody>
                  <a:tcPr/>
                </a:tc>
                <a:tc vMerge="1">
                  <a:txBody>
                    <a:bodyPr/>
                    <a:lstStyle/>
                    <a:p>
                      <a:endParaRPr lang="fr-FR" sz="1400" dirty="0"/>
                    </a:p>
                  </a:txBody>
                  <a:tcPr/>
                </a:tc>
                <a:tc gridSpan="3">
                  <a:txBody>
                    <a:bodyPr/>
                    <a:lstStyle/>
                    <a:p>
                      <a:endParaRPr lang="fr-FR" sz="1400"/>
                    </a:p>
                  </a:txBody>
                  <a:tcPr/>
                </a:tc>
                <a:tc hMerge="1">
                  <a:txBody>
                    <a:bodyPr/>
                    <a:lstStyle/>
                    <a:p>
                      <a:endParaRPr lang="fr-FR"/>
                    </a:p>
                  </a:txBody>
                  <a:tcPr/>
                </a:tc>
                <a:tc hMerge="1">
                  <a:txBody>
                    <a:bodyPr/>
                    <a:lstStyle/>
                    <a:p>
                      <a:endParaRPr lang="fr-FR"/>
                    </a:p>
                  </a:txBody>
                  <a:tcPr/>
                </a:tc>
                <a:tc>
                  <a:txBody>
                    <a:bodyPr/>
                    <a:lstStyle/>
                    <a:p>
                      <a:endParaRPr lang="fr-FR" sz="1400" dirty="0"/>
                    </a:p>
                  </a:txBody>
                  <a:tcPr/>
                </a:tc>
                <a:tc>
                  <a:txBody>
                    <a:bodyPr/>
                    <a:lstStyle/>
                    <a:p>
                      <a:endParaRPr lang="fr-FR" sz="1400" dirty="0"/>
                    </a:p>
                  </a:txBody>
                  <a:tcPr/>
                </a:tc>
                <a:tc>
                  <a:txBody>
                    <a:bodyPr/>
                    <a:lstStyle/>
                    <a:p>
                      <a:endParaRPr lang="fr-FR" sz="1400"/>
                    </a:p>
                  </a:txBody>
                  <a:tcPr/>
                </a:tc>
                <a:extLst>
                  <a:ext uri="{0D108BD9-81ED-4DB2-BD59-A6C34878D82A}">
                    <a16:rowId xmlns:a16="http://schemas.microsoft.com/office/drawing/2014/main" val="4111982867"/>
                  </a:ext>
                </a:extLst>
              </a:tr>
              <a:tr h="357441">
                <a:tc>
                  <a:txBody>
                    <a:bodyPr/>
                    <a:lstStyle/>
                    <a:p>
                      <a:r>
                        <a:rPr lang="fr-FR" sz="1400" dirty="0"/>
                        <a:t>…</a:t>
                      </a:r>
                    </a:p>
                  </a:txBody>
                  <a:tcPr/>
                </a:tc>
                <a:tc vMerge="1">
                  <a:txBody>
                    <a:bodyPr/>
                    <a:lstStyle/>
                    <a:p>
                      <a:endParaRPr lang="fr-FR" sz="1400" dirty="0"/>
                    </a:p>
                  </a:txBody>
                  <a:tcPr/>
                </a:tc>
                <a:tc vMerge="1">
                  <a:txBody>
                    <a:bodyPr/>
                    <a:lstStyle/>
                    <a:p>
                      <a:endParaRPr lang="fr-FR" sz="1400" dirty="0"/>
                    </a:p>
                  </a:txBody>
                  <a:tcPr/>
                </a:tc>
                <a:tc vMerge="1">
                  <a:txBody>
                    <a:bodyPr/>
                    <a:lstStyle/>
                    <a:p>
                      <a:endParaRPr lang="fr-FR" sz="1400" dirty="0"/>
                    </a:p>
                  </a:txBody>
                  <a:tcPr/>
                </a:tc>
                <a:tc gridSpan="3">
                  <a:txBody>
                    <a:bodyPr/>
                    <a:lstStyle/>
                    <a:p>
                      <a:endParaRPr lang="fr-FR" sz="1400"/>
                    </a:p>
                  </a:txBody>
                  <a:tcPr/>
                </a:tc>
                <a:tc hMerge="1">
                  <a:txBody>
                    <a:bodyPr/>
                    <a:lstStyle/>
                    <a:p>
                      <a:endParaRPr lang="fr-FR"/>
                    </a:p>
                  </a:txBody>
                  <a:tcPr/>
                </a:tc>
                <a:tc hMerge="1">
                  <a:txBody>
                    <a:bodyPr/>
                    <a:lstStyle/>
                    <a:p>
                      <a:endParaRPr lang="fr-FR"/>
                    </a:p>
                  </a:txBody>
                  <a:tcPr/>
                </a:tc>
                <a:tc>
                  <a:txBody>
                    <a:bodyPr/>
                    <a:lstStyle/>
                    <a:p>
                      <a:endParaRPr lang="fr-FR" sz="1400"/>
                    </a:p>
                  </a:txBody>
                  <a:tcPr/>
                </a:tc>
                <a:tc>
                  <a:txBody>
                    <a:bodyPr/>
                    <a:lstStyle/>
                    <a:p>
                      <a:endParaRPr lang="fr-FR" sz="1400" dirty="0"/>
                    </a:p>
                  </a:txBody>
                  <a:tcPr/>
                </a:tc>
                <a:tc>
                  <a:txBody>
                    <a:bodyPr/>
                    <a:lstStyle/>
                    <a:p>
                      <a:endParaRPr lang="fr-FR" sz="1400" dirty="0"/>
                    </a:p>
                  </a:txBody>
                  <a:tcPr/>
                </a:tc>
                <a:extLst>
                  <a:ext uri="{0D108BD9-81ED-4DB2-BD59-A6C34878D82A}">
                    <a16:rowId xmlns:a16="http://schemas.microsoft.com/office/drawing/2014/main" val="1005615470"/>
                  </a:ext>
                </a:extLst>
              </a:tr>
            </a:tbl>
          </a:graphicData>
        </a:graphic>
      </p:graphicFrame>
      <p:pic>
        <p:nvPicPr>
          <p:cNvPr id="9" name="Picture 7" descr="A logo with text on it&#10;&#10;Description automatically generated">
            <a:extLst>
              <a:ext uri="{FF2B5EF4-FFF2-40B4-BE49-F238E27FC236}">
                <a16:creationId xmlns:a16="http://schemas.microsoft.com/office/drawing/2014/main" id="{0557D7CA-1353-A0DF-F6A6-BCD0304F70FD}"/>
              </a:ext>
            </a:extLst>
          </p:cNvPr>
          <p:cNvPicPr>
            <a:picLocks noChangeAspect="1"/>
          </p:cNvPicPr>
          <p:nvPr/>
        </p:nvPicPr>
        <p:blipFill rotWithShape="1">
          <a:blip r:embed="rId2" r:link="rId3" cstate="print">
            <a:extLst>
              <a:ext uri="{28A0092B-C50C-407E-A947-70E740481C1C}">
                <a14:useLocalDpi xmlns:a14="http://schemas.microsoft.com/office/drawing/2010/main" val="0"/>
              </a:ext>
            </a:extLst>
          </a:blip>
          <a:srcRect t="12687" b="12745"/>
          <a:stretch>
            <a:fillRect/>
          </a:stretch>
        </p:blipFill>
        <p:spPr bwMode="auto">
          <a:xfrm>
            <a:off x="7742582" y="5773589"/>
            <a:ext cx="1962459" cy="773409"/>
          </a:xfrm>
          <a:prstGeom prst="rect">
            <a:avLst/>
          </a:prstGeom>
          <a:noFill/>
          <a:ln>
            <a:noFill/>
          </a:ln>
        </p:spPr>
      </p:pic>
    </p:spTree>
    <p:extLst>
      <p:ext uri="{BB962C8B-B14F-4D97-AF65-F5344CB8AC3E}">
        <p14:creationId xmlns:p14="http://schemas.microsoft.com/office/powerpoint/2010/main" val="22649497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Eurelectric colours">
      <a:dk1>
        <a:sysClr val="windowText" lastClr="000000"/>
      </a:dk1>
      <a:lt1>
        <a:sysClr val="window" lastClr="FFFFFF"/>
      </a:lt1>
      <a:dk2>
        <a:srgbClr val="44546A"/>
      </a:dk2>
      <a:lt2>
        <a:srgbClr val="E7E6E6"/>
      </a:lt2>
      <a:accent1>
        <a:srgbClr val="2C63FF"/>
      </a:accent1>
      <a:accent2>
        <a:srgbClr val="414042"/>
      </a:accent2>
      <a:accent3>
        <a:srgbClr val="72D54A"/>
      </a:accent3>
      <a:accent4>
        <a:srgbClr val="479DC5"/>
      </a:accent4>
      <a:accent5>
        <a:srgbClr val="67B9B2"/>
      </a:accent5>
      <a:accent6>
        <a:srgbClr val="FF0000"/>
      </a:accent6>
      <a:hlink>
        <a:srgbClr val="034A90"/>
      </a:hlink>
      <a:folHlink>
        <a:srgbClr val="414042"/>
      </a:folHlink>
    </a:clrScheme>
    <a:fontScheme name="Custom Quanelas Font">
      <a:majorFont>
        <a:latin typeface="Qanelas Medium"/>
        <a:ea typeface=""/>
        <a:cs typeface=""/>
      </a:majorFont>
      <a:minorFont>
        <a:latin typeface="Qanela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urelectric-template-beginners-Qanelas.potx" id="{11E6E2E9-262C-4B52-90C1-E03E607B3901}" vid="{3962EFF4-72BC-4407-B7B8-4399E1BCE4CF}"/>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335</Words>
  <Application>Microsoft Macintosh PowerPoint</Application>
  <PresentationFormat>Widescreen</PresentationFormat>
  <Paragraphs>40</Paragraphs>
  <Slides>3</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vt:i4>
      </vt:variant>
    </vt:vector>
  </HeadingPairs>
  <TitlesOfParts>
    <vt:vector size="12" baseType="lpstr">
      <vt:lpstr>Aptos</vt:lpstr>
      <vt:lpstr>Arial</vt:lpstr>
      <vt:lpstr>Calibri</vt:lpstr>
      <vt:lpstr>Calibri Light</vt:lpstr>
      <vt:lpstr>Qanelas</vt:lpstr>
      <vt:lpstr>Qanelas Light</vt:lpstr>
      <vt:lpstr>Qanelas Medium</vt:lpstr>
      <vt:lpstr>Office Theme</vt:lpstr>
      <vt:lpstr>1_Office Theme</vt:lpstr>
      <vt:lpstr>Market participants recommendations for the go-live on SDAC 15-min Market Time Unit  MESC – 8 October 2024</vt:lpstr>
      <vt:lpstr>SDAC 15-min MTU go-live preparation</vt:lpstr>
      <vt:lpstr>SDAC go-live date – Annex – Tentative checklist framework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CORE LT CCM</dc:title>
  <dc:creator>ROBAYE Helene (Electrabel)</dc:creator>
  <cp:lastModifiedBy>Jerome Le Page</cp:lastModifiedBy>
  <cp:revision>165</cp:revision>
  <dcterms:created xsi:type="dcterms:W3CDTF">2021-11-22T16:01:55Z</dcterms:created>
  <dcterms:modified xsi:type="dcterms:W3CDTF">2024-10-01T18:27:44Z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135c4ba-2280-41f8-be7d-6f21d368baa3_Enabled">
    <vt:lpwstr>true</vt:lpwstr>
  </property>
  <property fmtid="{D5CDD505-2E9C-101B-9397-08002B2CF9AE}" pid="3" name="MSIP_Label_c135c4ba-2280-41f8-be7d-6f21d368baa3_SetDate">
    <vt:lpwstr>2021-11-22T16:01:55Z</vt:lpwstr>
  </property>
  <property fmtid="{D5CDD505-2E9C-101B-9397-08002B2CF9AE}" pid="4" name="MSIP_Label_c135c4ba-2280-41f8-be7d-6f21d368baa3_Method">
    <vt:lpwstr>Standard</vt:lpwstr>
  </property>
  <property fmtid="{D5CDD505-2E9C-101B-9397-08002B2CF9AE}" pid="5" name="MSIP_Label_c135c4ba-2280-41f8-be7d-6f21d368baa3_Name">
    <vt:lpwstr>c135c4ba-2280-41f8-be7d-6f21d368baa3</vt:lpwstr>
  </property>
  <property fmtid="{D5CDD505-2E9C-101B-9397-08002B2CF9AE}" pid="6" name="MSIP_Label_c135c4ba-2280-41f8-be7d-6f21d368baa3_SiteId">
    <vt:lpwstr>24139d14-c62c-4c47-8bdd-ce71ea1d50cf</vt:lpwstr>
  </property>
  <property fmtid="{D5CDD505-2E9C-101B-9397-08002B2CF9AE}" pid="7" name="MSIP_Label_c135c4ba-2280-41f8-be7d-6f21d368baa3_ActionId">
    <vt:lpwstr>aa2a0e0e-04f7-4154-9393-fb0980ae9f41</vt:lpwstr>
  </property>
  <property fmtid="{D5CDD505-2E9C-101B-9397-08002B2CF9AE}" pid="8" name="MSIP_Label_c135c4ba-2280-41f8-be7d-6f21d368baa3_ContentBits">
    <vt:lpwstr>0</vt:lpwstr>
  </property>
  <property fmtid="{D5CDD505-2E9C-101B-9397-08002B2CF9AE}" pid="9" name="MSIP_Label_2d26f538-337a-4593-a7e6-123667b1a538_Enabled">
    <vt:lpwstr>true</vt:lpwstr>
  </property>
  <property fmtid="{D5CDD505-2E9C-101B-9397-08002B2CF9AE}" pid="10" name="MSIP_Label_2d26f538-337a-4593-a7e6-123667b1a538_SetDate">
    <vt:lpwstr>2022-05-16T09:07:56Z</vt:lpwstr>
  </property>
  <property fmtid="{D5CDD505-2E9C-101B-9397-08002B2CF9AE}" pid="11" name="MSIP_Label_2d26f538-337a-4593-a7e6-123667b1a538_Method">
    <vt:lpwstr>Standard</vt:lpwstr>
  </property>
  <property fmtid="{D5CDD505-2E9C-101B-9397-08002B2CF9AE}" pid="12" name="MSIP_Label_2d26f538-337a-4593-a7e6-123667b1a538_Name">
    <vt:lpwstr>C1 Interne</vt:lpwstr>
  </property>
  <property fmtid="{D5CDD505-2E9C-101B-9397-08002B2CF9AE}" pid="13" name="MSIP_Label_2d26f538-337a-4593-a7e6-123667b1a538_SiteId">
    <vt:lpwstr>e242425b-70fc-44dc-9ddf-c21e304e6c80</vt:lpwstr>
  </property>
  <property fmtid="{D5CDD505-2E9C-101B-9397-08002B2CF9AE}" pid="14" name="MSIP_Label_2d26f538-337a-4593-a7e6-123667b1a538_ActionId">
    <vt:lpwstr>9d8e64b9-4bfe-497d-88dd-f45a28f3bebb</vt:lpwstr>
  </property>
  <property fmtid="{D5CDD505-2E9C-101B-9397-08002B2CF9AE}" pid="15" name="MSIP_Label_2d26f538-337a-4593-a7e6-123667b1a538_ContentBits">
    <vt:lpwstr>0</vt:lpwstr>
  </property>
</Properties>
</file>