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10"/>
  </p:notesMasterIdLst>
  <p:sldIdLst>
    <p:sldId id="262" r:id="rId6"/>
    <p:sldId id="2147479168" r:id="rId7"/>
    <p:sldId id="2146847224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748B0F-6BB5-4E98-93AE-585CCA1A994D}">
          <p14:sldIdLst>
            <p14:sldId id="262"/>
            <p14:sldId id="2147479168"/>
            <p14:sldId id="2146847224"/>
          </p14:sldIdLst>
        </p14:section>
        <p14:section name="2) Q&amp;A" id="{4FBEB475-370A-438D-83EC-04247A38BD31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1CEC7D-CAA1-2337-BFB1-8C93D8D31C4D}" name="Gosia" initials="GS" userId="Gosia" providerId="None"/>
  <p188:author id="{BFC0B8BC-3138-C6BD-AB17-47BD4081D14F}" name="Mathieu FRANSEN (ACER)" initials="MF" userId="S::Mathieu.FRANSEN@acer.europa.eu::f7fb3780-5afe-4de0-99ac-d1f55bcc0839" providerId="AD"/>
  <p188:author id="{C11985C4-7188-DB34-8A25-D7C2A74C60FD}" name="Ilaria Bellacci" initials="IB" userId="Ilaria Bellacci" providerId="None"/>
  <p188:author id="{E091DCC5-A75E-18D5-ED04-DD5BB97C4B5A}" name="Mathieu FRANSEN (ACER)" initials="MF(" userId="S::mathieu.fransen@acer.europa.eu::f7fb3780-5afe-4de0-99ac-d1f55bcc0839" providerId="AD"/>
  <p188:author id="{336E15FE-DA32-AE06-710D-6C5345667FAE}" name="Gilles BERTRAND (ACER)" initials="GB(" userId="S::Gilles.BERTRAND@acer.europa.eu::7f5d65ce-0ae8-4c89-aa51-457c8841f7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B537D-7AAF-46D1-B0E4-8D4A5C885645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1F5E8-DAFA-48F0-AA73-0594E4BC3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5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5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23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3939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73630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32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43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294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 userDrawn="1"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 userDrawn="1"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 userDrawn="1"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6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2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5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673F9-EB56-8F46-985A-0C5AC15045AE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 dirty="0">
                <a:solidFill>
                  <a:schemeClr val="bg2"/>
                </a:solidFill>
              </a:rPr>
              <a:t>Insert Sensitivity Marking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1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2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93B315-F767-994E-B7A2-6727C97F5E4E}"/>
              </a:ext>
            </a:extLst>
          </p:cNvPr>
          <p:cNvSpPr txBox="1"/>
          <p:nvPr userDrawn="1"/>
        </p:nvSpPr>
        <p:spPr>
          <a:xfrm>
            <a:off x="5039068" y="5759668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b="1" dirty="0">
                <a:solidFill>
                  <a:schemeClr val="tx2"/>
                </a:solidFill>
              </a:rPr>
              <a:t>Insert Sensitivity Marking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7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42C22-177D-404C-B96E-1EC31B151111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 dirty="0">
                <a:solidFill>
                  <a:schemeClr val="tx2"/>
                </a:solidFill>
              </a:rPr>
              <a:t>Insert Sensitivity Marking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0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91891-FCCD-FD43-93DA-06437410A742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 dirty="0">
                <a:solidFill>
                  <a:schemeClr val="tx2"/>
                </a:solidFill>
              </a:rPr>
              <a:t>Insert Sensitivity Marking</a:t>
            </a:r>
          </a:p>
        </p:txBody>
      </p:sp>
    </p:spTree>
    <p:extLst>
      <p:ext uri="{BB962C8B-B14F-4D97-AF65-F5344CB8AC3E}">
        <p14:creationId xmlns:p14="http://schemas.microsoft.com/office/powerpoint/2010/main" val="3781816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91891-FCCD-FD43-93DA-06437410A742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 dirty="0">
                <a:solidFill>
                  <a:schemeClr val="tx2"/>
                </a:solidFill>
              </a:rPr>
              <a:t>Insert Sensitivity Marking</a:t>
            </a:r>
          </a:p>
        </p:txBody>
      </p:sp>
    </p:spTree>
    <p:extLst>
      <p:ext uri="{BB962C8B-B14F-4D97-AF65-F5344CB8AC3E}">
        <p14:creationId xmlns:p14="http://schemas.microsoft.com/office/powerpoint/2010/main" val="122918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80270" y="1430209"/>
            <a:ext cx="8734362" cy="4351338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3826843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77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611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chemeClr val="tx2"/>
              </a:buClr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2871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1783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56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95078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0"/>
            <a:ext cx="12201524" cy="536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 userDrawn="1"/>
        </p:nvSpPr>
        <p:spPr>
          <a:xfrm>
            <a:off x="9443720" y="5800726"/>
            <a:ext cx="2052280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/in/EU-ACER/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 userDrawn="1"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 userDrawn="1"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2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22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7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4990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2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8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07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1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07D70-9816-2D4B-8551-36AD55B23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aFRR</a:t>
            </a:r>
            <a:r>
              <a:rPr lang="en-GB" dirty="0"/>
              <a:t> IF and Pricing methodology amendments</a:t>
            </a:r>
            <a:endParaRPr lang="en-S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DAFB01-231C-7277-0196-D6FAAF774153}"/>
              </a:ext>
            </a:extLst>
          </p:cNvPr>
          <p:cNvSpPr txBox="1"/>
          <p:nvPr/>
        </p:nvSpPr>
        <p:spPr>
          <a:xfrm>
            <a:off x="5114930" y="4746156"/>
            <a:ext cx="354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13 June 2024</a:t>
            </a:r>
          </a:p>
        </p:txBody>
      </p:sp>
    </p:spTree>
    <p:extLst>
      <p:ext uri="{BB962C8B-B14F-4D97-AF65-F5344CB8AC3E}">
        <p14:creationId xmlns:p14="http://schemas.microsoft.com/office/powerpoint/2010/main" val="319295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93BC4-952B-C0C9-4C3B-0822E2F30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8CE4-C391-3D62-566D-A552A640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Decision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1208-0A9B-960A-E8D5-1A01F55A6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25555"/>
            <a:ext cx="11163300" cy="4460895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ENTSO-E submitted on 7 February 2024 All TSOs proposal for: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the second amendment to the </a:t>
            </a:r>
            <a:r>
              <a:rPr lang="en-GB" sz="2400" dirty="0" err="1"/>
              <a:t>aFRR</a:t>
            </a:r>
            <a:r>
              <a:rPr lang="en-GB" sz="2400" dirty="0"/>
              <a:t> implementation framework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the second amendment to the pricing methodology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In order to collect views from stakeholders, ACER has organized a public consultation between 26 March and 23 April.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 public workshop has been organized on 8 April in order to discuss the main elements of ACER’s public consultation.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We target an approval by the Board of Regulators in end of June.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The legal deadline for taking the decision is 7 August 2024.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FDB52-3B46-983F-064F-8B038F0E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93BC4-952B-C0C9-4C3B-0822E2F30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8CE4-C391-3D62-566D-A552A640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1208-0A9B-960A-E8D5-1A01F55A6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25555"/>
            <a:ext cx="11163300" cy="4460895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After the approval of the decisions, we can organise bilateral calls with interested stakeholders.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If stakeholders are interested, we can present the final decisions in the October MESC meeting.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FDB52-3B46-983F-064F-8B038F0E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2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07C45C-114B-8E40-8028-E1EDB24CAAF3}"/>
              </a:ext>
            </a:extLst>
          </p:cNvPr>
          <p:cNvSpPr txBox="1">
            <a:spLocks/>
          </p:cNvSpPr>
          <p:nvPr/>
        </p:nvSpPr>
        <p:spPr>
          <a:xfrm>
            <a:off x="696000" y="666576"/>
            <a:ext cx="10800000" cy="30943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7C45C-114B-8E40-8028-E1EDB24CAAF3}"/>
              </a:ext>
            </a:extLst>
          </p:cNvPr>
          <p:cNvSpPr txBox="1">
            <a:spLocks/>
          </p:cNvSpPr>
          <p:nvPr/>
        </p:nvSpPr>
        <p:spPr>
          <a:xfrm>
            <a:off x="696000" y="3158835"/>
            <a:ext cx="10800000" cy="9705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96000" y="4244679"/>
            <a:ext cx="1080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The contents of this </a:t>
            </a:r>
            <a:r>
              <a:rPr lang="sl-SI" sz="1200" dirty="0">
                <a:solidFill>
                  <a:schemeClr val="bg1"/>
                </a:solidFill>
              </a:rPr>
              <a:t>document</a:t>
            </a:r>
            <a:r>
              <a:rPr lang="en-GB" sz="1200" dirty="0">
                <a:solidFill>
                  <a:schemeClr val="bg1"/>
                </a:solidFill>
              </a:rPr>
              <a:t> do not necessarily reflect the position or opinion of the Agency.</a:t>
            </a:r>
          </a:p>
        </p:txBody>
      </p:sp>
    </p:spTree>
    <p:extLst>
      <p:ext uri="{BB962C8B-B14F-4D97-AF65-F5344CB8AC3E}">
        <p14:creationId xmlns:p14="http://schemas.microsoft.com/office/powerpoint/2010/main" val="1388073608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Template for Presentations.pptx" id="{8A91DEFB-E877-4CC1-BA6E-1139CBDEF666}" vid="{DAD129F7-AACE-4232-ACAE-3B5F09B27189}"/>
    </a:ext>
  </a:extLst>
</a:theme>
</file>

<file path=ppt/theme/theme2.xml><?xml version="1.0" encoding="utf-8"?>
<a:theme xmlns:a="http://schemas.openxmlformats.org/drawingml/2006/main" name="ACER">
  <a:themeElements>
    <a:clrScheme name="ACER 2021 1">
      <a:dk1>
        <a:srgbClr val="000000"/>
      </a:dk1>
      <a:lt1>
        <a:srgbClr val="FFFFFF"/>
      </a:lt1>
      <a:dk2>
        <a:srgbClr val="3678BD"/>
      </a:dk2>
      <a:lt2>
        <a:srgbClr val="E6E6E6"/>
      </a:lt2>
      <a:accent1>
        <a:srgbClr val="3678BD"/>
      </a:accent1>
      <a:accent2>
        <a:srgbClr val="73CDE1"/>
      </a:accent2>
      <a:accent3>
        <a:srgbClr val="FFE150"/>
      </a:accent3>
      <a:accent4>
        <a:srgbClr val="96CD78"/>
      </a:accent4>
      <a:accent5>
        <a:srgbClr val="E6E6E6"/>
      </a:accent5>
      <a:accent6>
        <a:srgbClr val="C8C8C8"/>
      </a:accent6>
      <a:hlink>
        <a:srgbClr val="3678BD"/>
      </a:hlink>
      <a:folHlink>
        <a:srgbClr val="3678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R Template for Presentations" id="{ED379609-9FEF-4706-9592-FE44F80ABA80}" vid="{CF7621DC-25EC-4EF1-9F15-4F4A509A5C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a5ff7179-4526-4e31-84f3-1e5086ece008" xsi:nil="true"/>
    <Abstract xmlns="a5ff7179-4526-4e31-84f3-1e5086ece008" xsi:nil="true"/>
    <Chapter xmlns="a5ff7179-4526-4e31-84f3-1e5086ece008">Executive Summary</Chapter>
    <MMR_x0020_version xmlns="a5ff7179-4526-4e31-84f3-1e5086ece00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53488C602EA48B779D6F9D1672068" ma:contentTypeVersion="6" ma:contentTypeDescription="Create a new document." ma:contentTypeScope="" ma:versionID="56a63a5a73c00209d2fd864398357426">
  <xsd:schema xmlns:xsd="http://www.w3.org/2001/XMLSchema" xmlns:xs="http://www.w3.org/2001/XMLSchema" xmlns:p="http://schemas.microsoft.com/office/2006/metadata/properties" xmlns:ns2="a5ff7179-4526-4e31-84f3-1e5086ece008" targetNamespace="http://schemas.microsoft.com/office/2006/metadata/properties" ma:root="true" ma:fieldsID="3ac14e81ba680e4bfd790880a8811a04" ns2:_="">
    <xsd:import namespace="a5ff7179-4526-4e31-84f3-1e5086ece008"/>
    <xsd:element name="properties">
      <xsd:complexType>
        <xsd:sequence>
          <xsd:element name="documentManagement">
            <xsd:complexType>
              <xsd:all>
                <xsd:element ref="ns2:Abstract" minOccurs="0"/>
                <xsd:element ref="ns2:Chapter" minOccurs="0"/>
                <xsd:element ref="ns2:Document_x0020_Type" minOccurs="0"/>
                <xsd:element ref="ns2:MMR_x0020_vers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f7179-4526-4e31-84f3-1e5086ece008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 ma:readOnly="false">
      <xsd:simpleType>
        <xsd:restriction base="dms:Note"/>
      </xsd:simpleType>
    </xsd:element>
    <xsd:element name="Chapter" ma:index="9" nillable="true" ma:displayName="Chapter" ma:default="Executive Summary" ma:format="Dropdown" ma:internalName="Chapter" ma:readOnly="false">
      <xsd:simpleType>
        <xsd:restriction base="dms:Choice">
          <xsd:enumeration value="Executive Summary"/>
          <xsd:enumeration value="Developments"/>
          <xsd:enumeration value="NTC"/>
          <xsd:enumeration value="70%"/>
          <xsd:enumeration value="Liquidity"/>
          <xsd:enumeration value="Balancing"/>
          <xsd:enumeration value="Flows"/>
        </xsd:restriction>
      </xsd:simpleType>
    </xsd:element>
    <xsd:element name="Document_x0020_Type" ma:index="10" nillable="true" ma:displayName="Document Type" ma:format="Dropdown" ma:internalName="Document_x0020_Type" ma:readOnly="false">
      <xsd:simpleType>
        <xsd:union memberTypes="dms:Text">
          <xsd:simpleType>
            <xsd:restriction base="dms:Choice">
              <xsd:enumeration value="Draft"/>
              <xsd:enumeration value="Data analysis"/>
              <xsd:enumeration value="Internal Team document"/>
            </xsd:restriction>
          </xsd:simpleType>
        </xsd:union>
      </xsd:simpleType>
    </xsd:element>
    <xsd:element name="MMR_x0020_version" ma:index="11" nillable="true" ma:displayName="MMR version" ma:internalName="MMR_x0020_version" ma:readOnly="false">
      <xsd:simpleType>
        <xsd:restriction base="dms:Text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D4C34B-CC2C-4D90-964B-838133AB544F}">
  <ds:schemaRefs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a5ff7179-4526-4e31-84f3-1e5086ece008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5E9682-056E-4657-AEE8-D17C95F743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f7179-4526-4e31-84f3-1e5086ece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CBD26D-2732-4B5A-BCA2-6FE07B355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48658</TotalTime>
  <Words>166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System Font Regular</vt:lpstr>
      <vt:lpstr>Wingdings</vt:lpstr>
      <vt:lpstr>ACER THEME</vt:lpstr>
      <vt:lpstr>ACER</vt:lpstr>
      <vt:lpstr>aFRR IF and Pricing methodology amendments</vt:lpstr>
      <vt:lpstr>Decision Process</vt:lpstr>
      <vt:lpstr>Next Steps</vt:lpstr>
      <vt:lpstr>PowerPoint Presentation</vt:lpstr>
    </vt:vector>
  </TitlesOfParts>
  <Company>European Agency for Cooperation of Energy Regulators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prices concerns in balancing</dc:title>
  <dc:creator>Gilles BERTRAND (ACER)</dc:creator>
  <cp:lastModifiedBy>Gilles BERTRAND (ACER)</cp:lastModifiedBy>
  <cp:revision>40</cp:revision>
  <dcterms:created xsi:type="dcterms:W3CDTF">2023-06-05T06:03:34Z</dcterms:created>
  <dcterms:modified xsi:type="dcterms:W3CDTF">2024-06-07T15:16:19Z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0x01010043E53488C602EA48B779D6F9D1672068</vt:lpwstr>
  </property>
</Properties>
</file>