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30.xml" ContentType="application/vnd.openxmlformats-officedocument.presentationml.slideLayout+xml"/>
  <Override PartName="/ppt/theme/theme1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4"/>
    <p:sldMasterId id="2147483788" r:id="rId5"/>
    <p:sldMasterId id="2147483790" r:id="rId6"/>
    <p:sldMasterId id="2147483792" r:id="rId7"/>
    <p:sldMasterId id="2147483794" r:id="rId8"/>
    <p:sldMasterId id="2147483812" r:id="rId9"/>
    <p:sldMasterId id="2147483814" r:id="rId10"/>
    <p:sldMasterId id="2147483816" r:id="rId11"/>
    <p:sldMasterId id="2147483818" r:id="rId12"/>
    <p:sldMasterId id="2147483820" r:id="rId13"/>
    <p:sldMasterId id="2147483822" r:id="rId14"/>
    <p:sldMasterId id="2147483729" r:id="rId15"/>
    <p:sldMasterId id="2147483777" r:id="rId16"/>
    <p:sldMasterId id="2147483809" r:id="rId17"/>
    <p:sldMasterId id="2147483828" r:id="rId18"/>
  </p:sldMasterIdLst>
  <p:notesMasterIdLst>
    <p:notesMasterId r:id="rId20"/>
  </p:notesMasterIdLst>
  <p:handoutMasterIdLst>
    <p:handoutMasterId r:id="rId21"/>
  </p:handoutMasterIdLst>
  <p:sldIdLst>
    <p:sldId id="938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2"/>
    <a:srgbClr val="0F218B"/>
    <a:srgbClr val="00947F"/>
    <a:srgbClr val="0D218B"/>
    <a:srgbClr val="2154A5"/>
    <a:srgbClr val="737F85"/>
    <a:srgbClr val="0FB29A"/>
    <a:srgbClr val="015092"/>
    <a:srgbClr val="707F86"/>
    <a:srgbClr val="51A1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434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1.5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B1-5B48-8B9E-0F434E37979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2.4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B1-5B48-8B9E-0F434E37979F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B1-5B48-8B9E-0F434E379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12657952"/>
        <c:axId val="-79949744"/>
      </c:barChart>
      <c:catAx>
        <c:axId val="112657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79949744"/>
        <c:crosses val="autoZero"/>
        <c:auto val="1"/>
        <c:lblAlgn val="ctr"/>
        <c:lblOffset val="100"/>
        <c:noMultiLvlLbl val="0"/>
      </c:catAx>
      <c:valAx>
        <c:axId val="-79949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65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r>
              <a:rPr lang="de-DE"/>
              <a:t>; </a:t>
            </a:r>
            <a:r>
              <a:rPr lang="de-DE" err="1"/>
              <a:t>edit</a:t>
            </a:r>
            <a:r>
              <a:rPr lang="de-DE"/>
              <a:t> </a:t>
            </a:r>
            <a:r>
              <a:rPr lang="de-DE" err="1"/>
              <a:t>data</a:t>
            </a:r>
            <a:r>
              <a:rPr lang="de-DE"/>
              <a:t> /</a:t>
            </a:r>
            <a:r>
              <a:rPr lang="de-DE" err="1"/>
              <a:t>colours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icons</a:t>
            </a:r>
            <a:r>
              <a:rPr lang="de-DE"/>
              <a:t> </a:t>
            </a:r>
            <a:r>
              <a:rPr lang="de-DE" err="1"/>
              <a:t>which</a:t>
            </a:r>
            <a:r>
              <a:rPr lang="de-DE"/>
              <a:t> </a:t>
            </a:r>
            <a:r>
              <a:rPr lang="de-DE" err="1"/>
              <a:t>appear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right</a:t>
            </a:r>
            <a:r>
              <a:rPr lang="de-DE"/>
              <a:t> </a:t>
            </a:r>
            <a:r>
              <a:rPr lang="de-DE" err="1"/>
              <a:t>side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click</a:t>
            </a:r>
            <a:r>
              <a:rPr lang="de-DE"/>
              <a:t>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31313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35-0840-AE9B-B74998F1490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35-0840-AE9B-B74998F1490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Column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A135-0840-AE9B-B74998F1490A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Column 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Tabelle1!$E$2:$E$6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A135-0840-AE9B-B74998F14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62096"/>
        <c:axId val="90308880"/>
      </c:areaChart>
      <c:dateAx>
        <c:axId val="586209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90308880"/>
        <c:crosses val="autoZero"/>
        <c:auto val="1"/>
        <c:lblOffset val="100"/>
        <c:baseTimeUnit val="months"/>
      </c:dateAx>
      <c:valAx>
        <c:axId val="9030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8620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31313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31313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Edit title of pie chart here</a:t>
            </a:r>
            <a:endParaRPr lang="en-US"/>
          </a:p>
        </c:rich>
      </c:tx>
      <c:layout>
        <c:manualLayout>
          <c:xMode val="edge"/>
          <c:yMode val="edge"/>
          <c:x val="0.17198479785250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23-114E-9886-4C74289445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23-114E-9886-4C74289445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23-114E-9886-4C74289445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23-114E-9886-4C74289445E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723-114E-9886-4C74289445E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723-114E-9886-4C74289445EE}"/>
              </c:ext>
            </c:extLst>
          </c:dPt>
          <c:cat>
            <c:strRef>
              <c:f>Tabelle1!$A$2:$A$7</c:f>
              <c:strCache>
                <c:ptCount val="6"/>
                <c:pt idx="0">
                  <c:v>1. Lorem</c:v>
                </c:pt>
                <c:pt idx="1">
                  <c:v>2. Lorem</c:v>
                </c:pt>
                <c:pt idx="2">
                  <c:v>3. Lorem</c:v>
                </c:pt>
                <c:pt idx="3">
                  <c:v>4. Lorem</c:v>
                </c:pt>
                <c:pt idx="4">
                  <c:v>5. Lorem</c:v>
                </c:pt>
                <c:pt idx="5">
                  <c:v>6.Lorem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40</c:v>
                </c:pt>
                <c:pt idx="1">
                  <c:v>20</c:v>
                </c:pt>
                <c:pt idx="2">
                  <c:v>5</c:v>
                </c:pt>
                <c:pt idx="3">
                  <c:v>5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723-114E-9886-4C7428944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372191-0C9C-40E7-8E87-45CA8E3AA4CF}" type="doc">
      <dgm:prSet loTypeId="urn:microsoft.com/office/officeart/2005/8/layout/hList6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de-DE"/>
        </a:p>
      </dgm:t>
    </dgm:pt>
    <dgm:pt modelId="{41D35DD2-60D8-418D-85EC-2DDDB1333EEC}">
      <dgm:prSet phldrT="[Text]" custT="1"/>
      <dgm:spPr/>
      <dgm:t>
        <a:bodyPr lIns="108000" rIns="108000" anchor="t" anchorCtr="0"/>
        <a:lstStyle/>
        <a:p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7E6F74-656E-4031-B0C9-6840FFD898DE}" type="parTrans" cxnId="{FCEA10CF-153D-4DF2-9E7A-CBFE2382D518}">
      <dgm:prSet/>
      <dgm:spPr/>
      <dgm:t>
        <a:bodyPr/>
        <a:lstStyle/>
        <a:p>
          <a:endParaRPr lang="de-DE"/>
        </a:p>
      </dgm:t>
    </dgm:pt>
    <dgm:pt modelId="{F616E22F-A0A4-400D-A2EF-AB771AFFDA0D}" type="sibTrans" cxnId="{FCEA10CF-153D-4DF2-9E7A-CBFE2382D518}">
      <dgm:prSet/>
      <dgm:spPr/>
      <dgm:t>
        <a:bodyPr/>
        <a:lstStyle/>
        <a:p>
          <a:endParaRPr lang="de-DE"/>
        </a:p>
      </dgm:t>
    </dgm:pt>
    <dgm:pt modelId="{F1327EE5-B19C-44E8-BECC-3DD8D56DEB1B}">
      <dgm:prSet phldrT="[Text]" custT="1"/>
      <dgm:spPr/>
      <dgm:t>
        <a:bodyPr lIns="108000" rIns="108000" anchor="t" anchorCtr="0"/>
        <a:lstStyle/>
        <a:p>
          <a:r>
            <a:rPr lang="de-DE" sz="18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gm:t>
    </dgm:pt>
    <dgm:pt modelId="{BE1CEAA6-FF0C-48B7-A410-4A9AB2DEB41D}" type="parTrans" cxnId="{ED2B1FDF-C923-403B-912F-9EADBAEA238D}">
      <dgm:prSet/>
      <dgm:spPr/>
      <dgm:t>
        <a:bodyPr/>
        <a:lstStyle/>
        <a:p>
          <a:endParaRPr lang="de-DE"/>
        </a:p>
      </dgm:t>
    </dgm:pt>
    <dgm:pt modelId="{9D20CA89-5A5B-4A1B-8F03-45934064D1D7}" type="sibTrans" cxnId="{ED2B1FDF-C923-403B-912F-9EADBAEA238D}">
      <dgm:prSet/>
      <dgm:spPr/>
      <dgm:t>
        <a:bodyPr/>
        <a:lstStyle/>
        <a:p>
          <a:endParaRPr lang="de-DE"/>
        </a:p>
      </dgm:t>
    </dgm:pt>
    <dgm:pt modelId="{EE8AF158-0E30-4505-B8A3-A23D841EE20A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AD07C9-E0D7-47A1-9B0E-8B9AD0943242}" type="parTrans" cxnId="{42B4191B-AA71-43DD-B7AB-E77E73091A3D}">
      <dgm:prSet/>
      <dgm:spPr/>
      <dgm:t>
        <a:bodyPr/>
        <a:lstStyle/>
        <a:p>
          <a:endParaRPr lang="de-DE"/>
        </a:p>
      </dgm:t>
    </dgm:pt>
    <dgm:pt modelId="{9441BC0C-AF0E-4D63-8062-EC704073BDAE}" type="sibTrans" cxnId="{42B4191B-AA71-43DD-B7AB-E77E73091A3D}">
      <dgm:prSet/>
      <dgm:spPr/>
      <dgm:t>
        <a:bodyPr/>
        <a:lstStyle/>
        <a:p>
          <a:endParaRPr lang="de-DE"/>
        </a:p>
      </dgm:t>
    </dgm:pt>
    <dgm:pt modelId="{60165A43-387F-48C1-9A6D-CDB9DC2B8430}">
      <dgm:prSet phldrT="[Text]" custT="1"/>
      <dgm:spPr/>
      <dgm:t>
        <a:bodyPr lIns="108000" rIns="108000" anchor="t" anchorCtr="0"/>
        <a:lstStyle/>
        <a:p>
          <a:pPr algn="ctr"/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818567-8CD9-4F41-BB00-176963A304E0}" type="parTrans" cxnId="{326793B2-D1DB-41A0-9B7A-91690CBD1914}">
      <dgm:prSet/>
      <dgm:spPr/>
      <dgm:t>
        <a:bodyPr/>
        <a:lstStyle/>
        <a:p>
          <a:endParaRPr lang="de-DE"/>
        </a:p>
      </dgm:t>
    </dgm:pt>
    <dgm:pt modelId="{A20C13DE-89C7-41E8-A4A2-44CE8C7F3A82}" type="sibTrans" cxnId="{326793B2-D1DB-41A0-9B7A-91690CBD1914}">
      <dgm:prSet/>
      <dgm:spPr/>
      <dgm:t>
        <a:bodyPr/>
        <a:lstStyle/>
        <a:p>
          <a:endParaRPr lang="de-DE"/>
        </a:p>
      </dgm:t>
    </dgm:pt>
    <dgm:pt modelId="{C84332FE-BA2D-4E3A-B596-1F7D570FDBDC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F4CA44-FE56-4CE3-B513-6B0AA8660336}" type="parTrans" cxnId="{9E7CF060-AB35-4E5B-A20E-8260A214D4EB}">
      <dgm:prSet/>
      <dgm:spPr/>
      <dgm:t>
        <a:bodyPr/>
        <a:lstStyle/>
        <a:p>
          <a:endParaRPr lang="de-DE"/>
        </a:p>
      </dgm:t>
    </dgm:pt>
    <dgm:pt modelId="{56AEA3D6-0921-4F14-A536-6639BB6C77B0}" type="sibTrans" cxnId="{9E7CF060-AB35-4E5B-A20E-8260A214D4EB}">
      <dgm:prSet/>
      <dgm:spPr/>
      <dgm:t>
        <a:bodyPr/>
        <a:lstStyle/>
        <a:p>
          <a:endParaRPr lang="de-DE"/>
        </a:p>
      </dgm:t>
    </dgm:pt>
    <dgm:pt modelId="{6739F360-3A3D-4D48-9318-6DD1CAAAB06B}">
      <dgm:prSet phldrT="[Text]" custT="1"/>
      <dgm:spPr/>
      <dgm:t>
        <a:bodyPr lIns="108000" rIns="108000" anchor="t" anchorCtr="0"/>
        <a:lstStyle/>
        <a:p>
          <a:r>
            <a:rPr lang="en-US" sz="18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5F70DF-B890-47C8-8BEA-DC8FC9CF5083}" type="sibTrans" cxnId="{6F8514AC-6131-4A35-90AD-D7289116BB05}">
      <dgm:prSet/>
      <dgm:spPr/>
      <dgm:t>
        <a:bodyPr/>
        <a:lstStyle/>
        <a:p>
          <a:endParaRPr lang="de-DE"/>
        </a:p>
      </dgm:t>
    </dgm:pt>
    <dgm:pt modelId="{0EFD0371-0338-466E-9D6C-1A23492C1D5A}" type="parTrans" cxnId="{6F8514AC-6131-4A35-90AD-D7289116BB05}">
      <dgm:prSet/>
      <dgm:spPr/>
      <dgm:t>
        <a:bodyPr/>
        <a:lstStyle/>
        <a:p>
          <a:endParaRPr lang="de-DE"/>
        </a:p>
      </dgm:t>
    </dgm:pt>
    <dgm:pt modelId="{27E9E500-62EC-46C2-B7C8-3723367EE8E7}" type="pres">
      <dgm:prSet presAssocID="{BF372191-0C9C-40E7-8E87-45CA8E3AA4CF}" presName="Name0" presStyleCnt="0">
        <dgm:presLayoutVars>
          <dgm:dir/>
          <dgm:resizeHandles val="exact"/>
        </dgm:presLayoutVars>
      </dgm:prSet>
      <dgm:spPr/>
    </dgm:pt>
    <dgm:pt modelId="{32E9553A-2CF3-4DEA-AB3F-F65A55D7581E}" type="pres">
      <dgm:prSet presAssocID="{41D35DD2-60D8-418D-85EC-2DDDB1333EEC}" presName="node" presStyleLbl="node1" presStyleIdx="0" presStyleCnt="4" custScaleX="2000000">
        <dgm:presLayoutVars>
          <dgm:bulletEnabled val="1"/>
        </dgm:presLayoutVars>
      </dgm:prSet>
      <dgm:spPr/>
    </dgm:pt>
    <dgm:pt modelId="{354721F1-31E2-437B-87FF-1DCD623A0331}" type="pres">
      <dgm:prSet presAssocID="{F616E22F-A0A4-400D-A2EF-AB771AFFDA0D}" presName="sibTrans" presStyleCnt="0"/>
      <dgm:spPr/>
    </dgm:pt>
    <dgm:pt modelId="{32C5A92E-6BF7-4147-8D3B-45A0624571ED}" type="pres">
      <dgm:prSet presAssocID="{EE8AF158-0E30-4505-B8A3-A23D841EE20A}" presName="node" presStyleLbl="node1" presStyleIdx="1" presStyleCnt="4" custScaleX="2000000" custLinFactX="-722" custLinFactNeighborX="-100000">
        <dgm:presLayoutVars>
          <dgm:bulletEnabled val="1"/>
        </dgm:presLayoutVars>
      </dgm:prSet>
      <dgm:spPr/>
    </dgm:pt>
    <dgm:pt modelId="{F98F8A01-25FC-4155-B2B1-DB023B1A6F31}" type="pres">
      <dgm:prSet presAssocID="{9441BC0C-AF0E-4D63-8062-EC704073BDAE}" presName="sibTrans" presStyleCnt="0"/>
      <dgm:spPr/>
    </dgm:pt>
    <dgm:pt modelId="{0D7987FC-DBC8-4B03-95AC-7CE716B69BC3}" type="pres">
      <dgm:prSet presAssocID="{60165A43-387F-48C1-9A6D-CDB9DC2B8430}" presName="node" presStyleLbl="node1" presStyleIdx="2" presStyleCnt="4" custScaleX="2000000" custLinFactX="-8852" custLinFactNeighborX="-100000">
        <dgm:presLayoutVars>
          <dgm:bulletEnabled val="1"/>
        </dgm:presLayoutVars>
      </dgm:prSet>
      <dgm:spPr/>
    </dgm:pt>
    <dgm:pt modelId="{CAC38D8F-F77B-418F-9A56-E69D8EFBDE3E}" type="pres">
      <dgm:prSet presAssocID="{A20C13DE-89C7-41E8-A4A2-44CE8C7F3A82}" presName="sibTrans" presStyleCnt="0"/>
      <dgm:spPr/>
    </dgm:pt>
    <dgm:pt modelId="{64FECA9A-90D8-40C5-9C04-32EF5BF4A107}" type="pres">
      <dgm:prSet presAssocID="{C84332FE-BA2D-4E3A-B596-1F7D570FDBDC}" presName="node" presStyleLbl="node1" presStyleIdx="3" presStyleCnt="4" custScaleX="2000000" custLinFactX="-17611" custLinFactNeighborX="-100000">
        <dgm:presLayoutVars>
          <dgm:bulletEnabled val="1"/>
        </dgm:presLayoutVars>
      </dgm:prSet>
      <dgm:spPr/>
    </dgm:pt>
  </dgm:ptLst>
  <dgm:cxnLst>
    <dgm:cxn modelId="{42B4191B-AA71-43DD-B7AB-E77E73091A3D}" srcId="{BF372191-0C9C-40E7-8E87-45CA8E3AA4CF}" destId="{EE8AF158-0E30-4505-B8A3-A23D841EE20A}" srcOrd="1" destOrd="0" parTransId="{63AD07C9-E0D7-47A1-9B0E-8B9AD0943242}" sibTransId="{9441BC0C-AF0E-4D63-8062-EC704073BDAE}"/>
    <dgm:cxn modelId="{9E7CF060-AB35-4E5B-A20E-8260A214D4EB}" srcId="{BF372191-0C9C-40E7-8E87-45CA8E3AA4CF}" destId="{C84332FE-BA2D-4E3A-B596-1F7D570FDBDC}" srcOrd="3" destOrd="0" parTransId="{1CF4CA44-FE56-4CE3-B513-6B0AA8660336}" sibTransId="{56AEA3D6-0921-4F14-A536-6639BB6C77B0}"/>
    <dgm:cxn modelId="{42341C4E-0DB5-48CE-B829-9A8ACA39153C}" type="presOf" srcId="{60165A43-387F-48C1-9A6D-CDB9DC2B8430}" destId="{0D7987FC-DBC8-4B03-95AC-7CE716B69BC3}" srcOrd="0" destOrd="0" presId="urn:microsoft.com/office/officeart/2005/8/layout/hList6"/>
    <dgm:cxn modelId="{89641750-0E14-4BD0-9FCF-BA00DD5DD845}" type="presOf" srcId="{F1327EE5-B19C-44E8-BECC-3DD8D56DEB1B}" destId="{32E9553A-2CF3-4DEA-AB3F-F65A55D7581E}" srcOrd="0" destOrd="2" presId="urn:microsoft.com/office/officeart/2005/8/layout/hList6"/>
    <dgm:cxn modelId="{EE65E686-8852-4148-9116-50CC671776BE}" type="presOf" srcId="{C84332FE-BA2D-4E3A-B596-1F7D570FDBDC}" destId="{64FECA9A-90D8-40C5-9C04-32EF5BF4A107}" srcOrd="0" destOrd="0" presId="urn:microsoft.com/office/officeart/2005/8/layout/hList6"/>
    <dgm:cxn modelId="{542B9995-5998-4C5C-B379-1D415980D7C4}" type="presOf" srcId="{6739F360-3A3D-4D48-9318-6DD1CAAAB06B}" destId="{32E9553A-2CF3-4DEA-AB3F-F65A55D7581E}" srcOrd="0" destOrd="1" presId="urn:microsoft.com/office/officeart/2005/8/layout/hList6"/>
    <dgm:cxn modelId="{6F8514AC-6131-4A35-90AD-D7289116BB05}" srcId="{41D35DD2-60D8-418D-85EC-2DDDB1333EEC}" destId="{6739F360-3A3D-4D48-9318-6DD1CAAAB06B}" srcOrd="0" destOrd="0" parTransId="{0EFD0371-0338-466E-9D6C-1A23492C1D5A}" sibTransId="{4E5F70DF-B890-47C8-8BEA-DC8FC9CF5083}"/>
    <dgm:cxn modelId="{95B80FAF-C2D0-4DDB-A7AC-5497C7950D4A}" type="presOf" srcId="{EE8AF158-0E30-4505-B8A3-A23D841EE20A}" destId="{32C5A92E-6BF7-4147-8D3B-45A0624571ED}" srcOrd="0" destOrd="0" presId="urn:microsoft.com/office/officeart/2005/8/layout/hList6"/>
    <dgm:cxn modelId="{326793B2-D1DB-41A0-9B7A-91690CBD1914}" srcId="{BF372191-0C9C-40E7-8E87-45CA8E3AA4CF}" destId="{60165A43-387F-48C1-9A6D-CDB9DC2B8430}" srcOrd="2" destOrd="0" parTransId="{7B818567-8CD9-4F41-BB00-176963A304E0}" sibTransId="{A20C13DE-89C7-41E8-A4A2-44CE8C7F3A82}"/>
    <dgm:cxn modelId="{FCEA10CF-153D-4DF2-9E7A-CBFE2382D518}" srcId="{BF372191-0C9C-40E7-8E87-45CA8E3AA4CF}" destId="{41D35DD2-60D8-418D-85EC-2DDDB1333EEC}" srcOrd="0" destOrd="0" parTransId="{617E6F74-656E-4031-B0C9-6840FFD898DE}" sibTransId="{F616E22F-A0A4-400D-A2EF-AB771AFFDA0D}"/>
    <dgm:cxn modelId="{76213BD7-296A-436C-A49B-23941C6A30F7}" type="presOf" srcId="{BF372191-0C9C-40E7-8E87-45CA8E3AA4CF}" destId="{27E9E500-62EC-46C2-B7C8-3723367EE8E7}" srcOrd="0" destOrd="0" presId="urn:microsoft.com/office/officeart/2005/8/layout/hList6"/>
    <dgm:cxn modelId="{ED2B1FDF-C923-403B-912F-9EADBAEA238D}" srcId="{41D35DD2-60D8-418D-85EC-2DDDB1333EEC}" destId="{F1327EE5-B19C-44E8-BECC-3DD8D56DEB1B}" srcOrd="1" destOrd="0" parTransId="{BE1CEAA6-FF0C-48B7-A410-4A9AB2DEB41D}" sibTransId="{9D20CA89-5A5B-4A1B-8F03-45934064D1D7}"/>
    <dgm:cxn modelId="{80DD3DE9-85C5-46CF-8081-029E3F2E455A}" type="presOf" srcId="{41D35DD2-60D8-418D-85EC-2DDDB1333EEC}" destId="{32E9553A-2CF3-4DEA-AB3F-F65A55D7581E}" srcOrd="0" destOrd="0" presId="urn:microsoft.com/office/officeart/2005/8/layout/hList6"/>
    <dgm:cxn modelId="{21DBEA06-4A0F-4380-B799-A445590166B9}" type="presParOf" srcId="{27E9E500-62EC-46C2-B7C8-3723367EE8E7}" destId="{32E9553A-2CF3-4DEA-AB3F-F65A55D7581E}" srcOrd="0" destOrd="0" presId="urn:microsoft.com/office/officeart/2005/8/layout/hList6"/>
    <dgm:cxn modelId="{2809CFB1-CB12-4958-A710-357B61F07CCF}" type="presParOf" srcId="{27E9E500-62EC-46C2-B7C8-3723367EE8E7}" destId="{354721F1-31E2-437B-87FF-1DCD623A0331}" srcOrd="1" destOrd="0" presId="urn:microsoft.com/office/officeart/2005/8/layout/hList6"/>
    <dgm:cxn modelId="{D219A034-DBA9-4926-8904-723EA6DCD6FA}" type="presParOf" srcId="{27E9E500-62EC-46C2-B7C8-3723367EE8E7}" destId="{32C5A92E-6BF7-4147-8D3B-45A0624571ED}" srcOrd="2" destOrd="0" presId="urn:microsoft.com/office/officeart/2005/8/layout/hList6"/>
    <dgm:cxn modelId="{440649F8-F7DE-4A05-8721-07A47041511D}" type="presParOf" srcId="{27E9E500-62EC-46C2-B7C8-3723367EE8E7}" destId="{F98F8A01-25FC-4155-B2B1-DB023B1A6F31}" srcOrd="3" destOrd="0" presId="urn:microsoft.com/office/officeart/2005/8/layout/hList6"/>
    <dgm:cxn modelId="{9F49BF33-FF4D-4960-8284-A158ED87A694}" type="presParOf" srcId="{27E9E500-62EC-46C2-B7C8-3723367EE8E7}" destId="{0D7987FC-DBC8-4B03-95AC-7CE716B69BC3}" srcOrd="4" destOrd="0" presId="urn:microsoft.com/office/officeart/2005/8/layout/hList6"/>
    <dgm:cxn modelId="{64DF3763-3B95-4946-BE04-FD418C428C9E}" type="presParOf" srcId="{27E9E500-62EC-46C2-B7C8-3723367EE8E7}" destId="{CAC38D8F-F77B-418F-9A56-E69D8EFBDE3E}" srcOrd="5" destOrd="0" presId="urn:microsoft.com/office/officeart/2005/8/layout/hList6"/>
    <dgm:cxn modelId="{00BDA26C-7818-41DC-8CE8-703463AACF55}" type="presParOf" srcId="{27E9E500-62EC-46C2-B7C8-3723367EE8E7}" destId="{64FECA9A-90D8-40C5-9C04-32EF5BF4A107}" srcOrd="6" destOrd="0" presId="urn:microsoft.com/office/officeart/2005/8/layout/hList6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C6F5C8-C8F8-4D95-90BF-ED607E1E906E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</dgm:pt>
    <dgm:pt modelId="{B0E7ED9E-3C61-42BA-9B7D-0A537911E78D}">
      <dgm:prSet phldrT="[Text]" custT="1"/>
      <dgm:spPr/>
      <dgm:t>
        <a:bodyPr/>
        <a:lstStyle/>
        <a:p>
          <a:r>
            <a:rPr lang="es-ES" sz="1100" dirty="0"/>
            <a:t>Step 2: Assessment of all other criteria</a:t>
          </a:r>
          <a:endParaRPr lang="en-GB" sz="1100" dirty="0"/>
        </a:p>
      </dgm:t>
    </dgm:pt>
    <dgm:pt modelId="{A2895464-462E-4D96-A32C-44E118AA775D}" type="parTrans" cxnId="{E9667B43-C40D-439C-B42B-A26CF5FF22ED}">
      <dgm:prSet/>
      <dgm:spPr/>
      <dgm:t>
        <a:bodyPr/>
        <a:lstStyle/>
        <a:p>
          <a:endParaRPr lang="en-GB" sz="3200"/>
        </a:p>
      </dgm:t>
    </dgm:pt>
    <dgm:pt modelId="{978E414F-03E4-46C7-B535-32FFDC0943DE}" type="sibTrans" cxnId="{E9667B43-C40D-439C-B42B-A26CF5FF22ED}">
      <dgm:prSet/>
      <dgm:spPr/>
      <dgm:t>
        <a:bodyPr/>
        <a:lstStyle/>
        <a:p>
          <a:endParaRPr lang="en-GB" sz="3200"/>
        </a:p>
      </dgm:t>
    </dgm:pt>
    <dgm:pt modelId="{5B00BC3D-2BF5-4DE2-913D-226F90A9D80E}">
      <dgm:prSet phldrT="[Text]" custT="1"/>
      <dgm:spPr/>
      <dgm:t>
        <a:bodyPr/>
        <a:lstStyle/>
        <a:p>
          <a:r>
            <a:rPr lang="es-ES" sz="1100" dirty="0"/>
            <a:t>Step 3: </a:t>
          </a:r>
          <a:r>
            <a:rPr lang="es-ES" sz="1100" dirty="0" err="1"/>
            <a:t>Reject</a:t>
          </a:r>
          <a:r>
            <a:rPr lang="es-ES" sz="1100" dirty="0"/>
            <a:t> </a:t>
          </a:r>
          <a:r>
            <a:rPr lang="es-ES" sz="1100" dirty="0" err="1"/>
            <a:t>configur</a:t>
          </a:r>
          <a:endParaRPr lang="en-GB" sz="1100" dirty="0"/>
        </a:p>
      </dgm:t>
    </dgm:pt>
    <dgm:pt modelId="{AB34CBE8-0007-4C33-A89C-AC5D265BB483}" type="parTrans" cxnId="{6F9962E8-AE9B-4516-A87A-23D3EA64AA7D}">
      <dgm:prSet/>
      <dgm:spPr/>
      <dgm:t>
        <a:bodyPr/>
        <a:lstStyle/>
        <a:p>
          <a:endParaRPr lang="en-GB" sz="3200"/>
        </a:p>
      </dgm:t>
    </dgm:pt>
    <dgm:pt modelId="{B4B4A721-FC6B-4392-ACC9-A097AAA8DC31}" type="sibTrans" cxnId="{6F9962E8-AE9B-4516-A87A-23D3EA64AA7D}">
      <dgm:prSet/>
      <dgm:spPr/>
      <dgm:t>
        <a:bodyPr/>
        <a:lstStyle/>
        <a:p>
          <a:endParaRPr lang="en-GB" sz="3200"/>
        </a:p>
      </dgm:t>
    </dgm:pt>
    <dgm:pt modelId="{A34BAD23-143E-4548-8923-CC03A04A24FD}">
      <dgm:prSet phldrT="[Text]" custT="1"/>
      <dgm:spPr/>
      <dgm:t>
        <a:bodyPr/>
        <a:lstStyle/>
        <a:p>
          <a:r>
            <a:rPr lang="es-ES" sz="1100" dirty="0"/>
            <a:t>Step 4: </a:t>
          </a:r>
          <a:r>
            <a:rPr lang="es-ES" sz="1100" dirty="0" err="1"/>
            <a:t>Consolidat</a:t>
          </a:r>
          <a:r>
            <a:rPr lang="es-ES" sz="1100" dirty="0"/>
            <a:t> </a:t>
          </a:r>
          <a:r>
            <a:rPr lang="es-ES" sz="1100" dirty="0" err="1"/>
            <a:t>results</a:t>
          </a:r>
          <a:endParaRPr lang="en-GB" sz="1100" dirty="0"/>
        </a:p>
      </dgm:t>
    </dgm:pt>
    <dgm:pt modelId="{659B0288-719B-4BEB-A1B5-24C2D6351A8B}" type="parTrans" cxnId="{45975728-FF5A-49B1-A571-82F686C755DC}">
      <dgm:prSet/>
      <dgm:spPr/>
      <dgm:t>
        <a:bodyPr/>
        <a:lstStyle/>
        <a:p>
          <a:endParaRPr lang="en-GB" sz="3200"/>
        </a:p>
      </dgm:t>
    </dgm:pt>
    <dgm:pt modelId="{0F43EA39-0D57-4B70-9BBE-3C7372892AE3}" type="sibTrans" cxnId="{45975728-FF5A-49B1-A571-82F686C755DC}">
      <dgm:prSet/>
      <dgm:spPr/>
      <dgm:t>
        <a:bodyPr/>
        <a:lstStyle/>
        <a:p>
          <a:endParaRPr lang="en-GB" sz="3200"/>
        </a:p>
      </dgm:t>
    </dgm:pt>
    <dgm:pt modelId="{FF4BBEA9-A47A-4F4D-B8C6-566A73E92AC5}">
      <dgm:prSet phldrT="[Text]" custT="1"/>
      <dgm:spPr/>
      <dgm:t>
        <a:bodyPr/>
        <a:lstStyle/>
        <a:p>
          <a:r>
            <a:rPr lang="en-GB" sz="1100" dirty="0"/>
            <a:t>Step 1: monetised benefits</a:t>
          </a:r>
        </a:p>
      </dgm:t>
    </dgm:pt>
    <dgm:pt modelId="{56A9DFA5-A1E6-491F-A44B-28B82466FBF5}" type="parTrans" cxnId="{27FB0F5B-6B67-4518-BE28-47CC3F44AA04}">
      <dgm:prSet/>
      <dgm:spPr/>
      <dgm:t>
        <a:bodyPr/>
        <a:lstStyle/>
        <a:p>
          <a:endParaRPr lang="en-GB" sz="3200"/>
        </a:p>
      </dgm:t>
    </dgm:pt>
    <dgm:pt modelId="{D3E164FE-DA78-418A-AC14-3E044F8E0A40}" type="sibTrans" cxnId="{27FB0F5B-6B67-4518-BE28-47CC3F44AA04}">
      <dgm:prSet/>
      <dgm:spPr/>
      <dgm:t>
        <a:bodyPr/>
        <a:lstStyle/>
        <a:p>
          <a:endParaRPr lang="en-GB" sz="3200"/>
        </a:p>
      </dgm:t>
    </dgm:pt>
    <dgm:pt modelId="{3AD9579C-D608-4BC4-A7F2-32F9FB44A4FA}" type="pres">
      <dgm:prSet presAssocID="{94C6F5C8-C8F8-4D95-90BF-ED607E1E906E}" presName="Name0" presStyleCnt="0">
        <dgm:presLayoutVars>
          <dgm:dir/>
          <dgm:animLvl val="lvl"/>
          <dgm:resizeHandles val="exact"/>
        </dgm:presLayoutVars>
      </dgm:prSet>
      <dgm:spPr/>
    </dgm:pt>
    <dgm:pt modelId="{824FDCF5-F553-4C1B-82B8-A40DA4AABDB1}" type="pres">
      <dgm:prSet presAssocID="{FF4BBEA9-A47A-4F4D-B8C6-566A73E92AC5}" presName="parTxOnly" presStyleLbl="node1" presStyleIdx="0" presStyleCnt="4" custScaleX="227341">
        <dgm:presLayoutVars>
          <dgm:chMax val="0"/>
          <dgm:chPref val="0"/>
          <dgm:bulletEnabled val="1"/>
        </dgm:presLayoutVars>
      </dgm:prSet>
      <dgm:spPr/>
    </dgm:pt>
    <dgm:pt modelId="{8AD280DC-6E32-4D52-AA46-604C638823DB}" type="pres">
      <dgm:prSet presAssocID="{D3E164FE-DA78-418A-AC14-3E044F8E0A40}" presName="parTxOnlySpace" presStyleCnt="0"/>
      <dgm:spPr/>
    </dgm:pt>
    <dgm:pt modelId="{B613C69D-EDF2-48EA-BF0D-F4444144CD2F}" type="pres">
      <dgm:prSet presAssocID="{B0E7ED9E-3C61-42BA-9B7D-0A537911E78D}" presName="parTxOnly" presStyleLbl="node1" presStyleIdx="1" presStyleCnt="4" custScaleX="185193">
        <dgm:presLayoutVars>
          <dgm:chMax val="0"/>
          <dgm:chPref val="0"/>
          <dgm:bulletEnabled val="1"/>
        </dgm:presLayoutVars>
      </dgm:prSet>
      <dgm:spPr/>
    </dgm:pt>
    <dgm:pt modelId="{B0B31827-4295-4F57-AAC5-7A28DAC55E56}" type="pres">
      <dgm:prSet presAssocID="{978E414F-03E4-46C7-B535-32FFDC0943DE}" presName="parTxOnlySpace" presStyleCnt="0"/>
      <dgm:spPr/>
    </dgm:pt>
    <dgm:pt modelId="{D5EAD8DF-B0D8-4D42-B001-17052CF43970}" type="pres">
      <dgm:prSet presAssocID="{5B00BC3D-2BF5-4DE2-913D-226F90A9D80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0649A7C-E4CF-409F-9727-1ABC118F3395}" type="pres">
      <dgm:prSet presAssocID="{B4B4A721-FC6B-4392-ACC9-A097AAA8DC31}" presName="parTxOnlySpace" presStyleCnt="0"/>
      <dgm:spPr/>
    </dgm:pt>
    <dgm:pt modelId="{5C62620B-2D5D-4E2C-9580-AEA492339867}" type="pres">
      <dgm:prSet presAssocID="{A34BAD23-143E-4548-8923-CC03A04A24F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8930426-C1AF-41E6-A681-4F7DC9E5F357}" type="presOf" srcId="{A34BAD23-143E-4548-8923-CC03A04A24FD}" destId="{5C62620B-2D5D-4E2C-9580-AEA492339867}" srcOrd="0" destOrd="0" presId="urn:microsoft.com/office/officeart/2005/8/layout/chevron1"/>
    <dgm:cxn modelId="{45975728-FF5A-49B1-A571-82F686C755DC}" srcId="{94C6F5C8-C8F8-4D95-90BF-ED607E1E906E}" destId="{A34BAD23-143E-4548-8923-CC03A04A24FD}" srcOrd="3" destOrd="0" parTransId="{659B0288-719B-4BEB-A1B5-24C2D6351A8B}" sibTransId="{0F43EA39-0D57-4B70-9BBE-3C7372892AE3}"/>
    <dgm:cxn modelId="{7A357139-3380-4E6C-9CC0-8385DDD3468A}" type="presOf" srcId="{B0E7ED9E-3C61-42BA-9B7D-0A537911E78D}" destId="{B613C69D-EDF2-48EA-BF0D-F4444144CD2F}" srcOrd="0" destOrd="0" presId="urn:microsoft.com/office/officeart/2005/8/layout/chevron1"/>
    <dgm:cxn modelId="{27FB0F5B-6B67-4518-BE28-47CC3F44AA04}" srcId="{94C6F5C8-C8F8-4D95-90BF-ED607E1E906E}" destId="{FF4BBEA9-A47A-4F4D-B8C6-566A73E92AC5}" srcOrd="0" destOrd="0" parTransId="{56A9DFA5-A1E6-491F-A44B-28B82466FBF5}" sibTransId="{D3E164FE-DA78-418A-AC14-3E044F8E0A40}"/>
    <dgm:cxn modelId="{E9667B43-C40D-439C-B42B-A26CF5FF22ED}" srcId="{94C6F5C8-C8F8-4D95-90BF-ED607E1E906E}" destId="{B0E7ED9E-3C61-42BA-9B7D-0A537911E78D}" srcOrd="1" destOrd="0" parTransId="{A2895464-462E-4D96-A32C-44E118AA775D}" sibTransId="{978E414F-03E4-46C7-B535-32FFDC0943DE}"/>
    <dgm:cxn modelId="{BAF92A68-8840-4C84-9E4D-8DE9982188F5}" type="presOf" srcId="{94C6F5C8-C8F8-4D95-90BF-ED607E1E906E}" destId="{3AD9579C-D608-4BC4-A7F2-32F9FB44A4FA}" srcOrd="0" destOrd="0" presId="urn:microsoft.com/office/officeart/2005/8/layout/chevron1"/>
    <dgm:cxn modelId="{C925A350-1330-4731-B90A-46DC6F18D6AB}" type="presOf" srcId="{FF4BBEA9-A47A-4F4D-B8C6-566A73E92AC5}" destId="{824FDCF5-F553-4C1B-82B8-A40DA4AABDB1}" srcOrd="0" destOrd="0" presId="urn:microsoft.com/office/officeart/2005/8/layout/chevron1"/>
    <dgm:cxn modelId="{E494BB93-1C99-467E-81FC-63525A9A4D45}" type="presOf" srcId="{5B00BC3D-2BF5-4DE2-913D-226F90A9D80E}" destId="{D5EAD8DF-B0D8-4D42-B001-17052CF43970}" srcOrd="0" destOrd="0" presId="urn:microsoft.com/office/officeart/2005/8/layout/chevron1"/>
    <dgm:cxn modelId="{6F9962E8-AE9B-4516-A87A-23D3EA64AA7D}" srcId="{94C6F5C8-C8F8-4D95-90BF-ED607E1E906E}" destId="{5B00BC3D-2BF5-4DE2-913D-226F90A9D80E}" srcOrd="2" destOrd="0" parTransId="{AB34CBE8-0007-4C33-A89C-AC5D265BB483}" sibTransId="{B4B4A721-FC6B-4392-ACC9-A097AAA8DC31}"/>
    <dgm:cxn modelId="{442BC137-5B17-4D8F-9B5C-209EC8AEA735}" type="presParOf" srcId="{3AD9579C-D608-4BC4-A7F2-32F9FB44A4FA}" destId="{824FDCF5-F553-4C1B-82B8-A40DA4AABDB1}" srcOrd="0" destOrd="0" presId="urn:microsoft.com/office/officeart/2005/8/layout/chevron1"/>
    <dgm:cxn modelId="{194D984B-21C5-4E6A-A4AB-249AFE170885}" type="presParOf" srcId="{3AD9579C-D608-4BC4-A7F2-32F9FB44A4FA}" destId="{8AD280DC-6E32-4D52-AA46-604C638823DB}" srcOrd="1" destOrd="0" presId="urn:microsoft.com/office/officeart/2005/8/layout/chevron1"/>
    <dgm:cxn modelId="{33318AEB-20A4-44B1-A5BB-E8BBAE1E1881}" type="presParOf" srcId="{3AD9579C-D608-4BC4-A7F2-32F9FB44A4FA}" destId="{B613C69D-EDF2-48EA-BF0D-F4444144CD2F}" srcOrd="2" destOrd="0" presId="urn:microsoft.com/office/officeart/2005/8/layout/chevron1"/>
    <dgm:cxn modelId="{7DC1A0CB-D512-45F7-9491-502D154FEDED}" type="presParOf" srcId="{3AD9579C-D608-4BC4-A7F2-32F9FB44A4FA}" destId="{B0B31827-4295-4F57-AAC5-7A28DAC55E56}" srcOrd="3" destOrd="0" presId="urn:microsoft.com/office/officeart/2005/8/layout/chevron1"/>
    <dgm:cxn modelId="{4626767D-3AA2-49BE-8957-5ACF07463021}" type="presParOf" srcId="{3AD9579C-D608-4BC4-A7F2-32F9FB44A4FA}" destId="{D5EAD8DF-B0D8-4D42-B001-17052CF43970}" srcOrd="4" destOrd="0" presId="urn:microsoft.com/office/officeart/2005/8/layout/chevron1"/>
    <dgm:cxn modelId="{B58DE829-8C01-4716-8FDA-DE4AB64C4BBD}" type="presParOf" srcId="{3AD9579C-D608-4BC4-A7F2-32F9FB44A4FA}" destId="{60649A7C-E4CF-409F-9727-1ABC118F3395}" srcOrd="5" destOrd="0" presId="urn:microsoft.com/office/officeart/2005/8/layout/chevron1"/>
    <dgm:cxn modelId="{EDEC4BD7-03A0-42E2-AEDB-3E632D2E6CEF}" type="presParOf" srcId="{3AD9579C-D608-4BC4-A7F2-32F9FB44A4FA}" destId="{5C62620B-2D5D-4E2C-9580-AEA492339867}" srcOrd="6" destOrd="0" presId="urn:microsoft.com/office/officeart/2005/8/layout/chevron1"/>
  </dgm:cxnLst>
  <dgm:bg>
    <a:solidFill>
      <a:schemeClr val="bg2">
        <a:lumMod val="9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0EB638-C257-446E-B9B8-0AB504B216A1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4756119-9021-4AA6-B627-04AD22090EC5}">
      <dgm:prSet phldrT="[Text]" custT="1"/>
      <dgm:spPr/>
      <dgm:t>
        <a:bodyPr/>
        <a:lstStyle/>
        <a:p>
          <a:r>
            <a:rPr lang="en-GB" sz="1600" dirty="0"/>
            <a:t>May 24</a:t>
          </a:r>
        </a:p>
      </dgm:t>
    </dgm:pt>
    <dgm:pt modelId="{56BFD26F-440B-4177-9FC2-3C430EF98315}" type="parTrans" cxnId="{705523F1-927E-40E7-864E-BBDC6E563E8B}">
      <dgm:prSet/>
      <dgm:spPr/>
      <dgm:t>
        <a:bodyPr/>
        <a:lstStyle/>
        <a:p>
          <a:endParaRPr lang="en-GB" sz="4800"/>
        </a:p>
      </dgm:t>
    </dgm:pt>
    <dgm:pt modelId="{26E2FD2C-A846-4DBD-9BA0-E030A6E19B4C}" type="sibTrans" cxnId="{705523F1-927E-40E7-864E-BBDC6E563E8B}">
      <dgm:prSet/>
      <dgm:spPr/>
      <dgm:t>
        <a:bodyPr/>
        <a:lstStyle/>
        <a:p>
          <a:endParaRPr lang="en-GB" sz="4800"/>
        </a:p>
      </dgm:t>
    </dgm:pt>
    <dgm:pt modelId="{7A406BAA-2A25-4DB3-BB1C-5E6D51E644CC}">
      <dgm:prSet phldrT="[Text]" custT="1"/>
      <dgm:spPr/>
      <dgm:t>
        <a:bodyPr/>
        <a:lstStyle/>
        <a:p>
          <a:r>
            <a:rPr lang="en-GB" sz="1600" dirty="0"/>
            <a:t>Jun 24</a:t>
          </a:r>
        </a:p>
      </dgm:t>
    </dgm:pt>
    <dgm:pt modelId="{ABA6E97B-D86A-4893-8990-6EB2C03927F3}" type="parTrans" cxnId="{241BEBFA-CC28-405B-959D-32ACFB4B50DA}">
      <dgm:prSet/>
      <dgm:spPr/>
      <dgm:t>
        <a:bodyPr/>
        <a:lstStyle/>
        <a:p>
          <a:endParaRPr lang="en-GB" sz="4800"/>
        </a:p>
      </dgm:t>
    </dgm:pt>
    <dgm:pt modelId="{4EC4ADC0-20F5-41F5-83F4-D2FC68F41EBA}" type="sibTrans" cxnId="{241BEBFA-CC28-405B-959D-32ACFB4B50DA}">
      <dgm:prSet/>
      <dgm:spPr/>
      <dgm:t>
        <a:bodyPr/>
        <a:lstStyle/>
        <a:p>
          <a:endParaRPr lang="en-GB" sz="4800"/>
        </a:p>
      </dgm:t>
    </dgm:pt>
    <dgm:pt modelId="{53AFC64F-AF27-4431-A842-AAE0BEA52B8D}">
      <dgm:prSet phldrT="[Text]" custT="1"/>
      <dgm:spPr/>
      <dgm:t>
        <a:bodyPr/>
        <a:lstStyle/>
        <a:p>
          <a:r>
            <a:rPr lang="en-GB" sz="1600" dirty="0"/>
            <a:t>Jul 24</a:t>
          </a:r>
        </a:p>
      </dgm:t>
    </dgm:pt>
    <dgm:pt modelId="{F844465A-E651-4523-BE46-661661718FF2}" type="parTrans" cxnId="{9362AEE3-269B-4D99-8D95-C99378AFE607}">
      <dgm:prSet/>
      <dgm:spPr/>
      <dgm:t>
        <a:bodyPr/>
        <a:lstStyle/>
        <a:p>
          <a:endParaRPr lang="en-GB" sz="4800"/>
        </a:p>
      </dgm:t>
    </dgm:pt>
    <dgm:pt modelId="{76631FDE-37A2-45EF-A33C-C7747081D2F7}" type="sibTrans" cxnId="{9362AEE3-269B-4D99-8D95-C99378AFE607}">
      <dgm:prSet/>
      <dgm:spPr/>
      <dgm:t>
        <a:bodyPr/>
        <a:lstStyle/>
        <a:p>
          <a:endParaRPr lang="en-GB" sz="4800"/>
        </a:p>
      </dgm:t>
    </dgm:pt>
    <dgm:pt modelId="{DAA121AE-B9C9-4B1E-B437-AD4D151EF4CF}">
      <dgm:prSet phldrT="[Text]" custT="1"/>
      <dgm:spPr/>
      <dgm:t>
        <a:bodyPr/>
        <a:lstStyle/>
        <a:p>
          <a:r>
            <a:rPr lang="en-GB" sz="1600" dirty="0"/>
            <a:t>Aug 24</a:t>
          </a:r>
        </a:p>
      </dgm:t>
    </dgm:pt>
    <dgm:pt modelId="{FFC21BD7-041D-4845-B562-7EB853F66B71}" type="parTrans" cxnId="{616B970D-DE49-450C-916A-419225053017}">
      <dgm:prSet/>
      <dgm:spPr/>
      <dgm:t>
        <a:bodyPr/>
        <a:lstStyle/>
        <a:p>
          <a:endParaRPr lang="en-GB" sz="4800"/>
        </a:p>
      </dgm:t>
    </dgm:pt>
    <dgm:pt modelId="{3CEE4F1E-6BD7-4654-9D56-DAD84C29D52C}" type="sibTrans" cxnId="{616B970D-DE49-450C-916A-419225053017}">
      <dgm:prSet/>
      <dgm:spPr/>
      <dgm:t>
        <a:bodyPr/>
        <a:lstStyle/>
        <a:p>
          <a:endParaRPr lang="en-GB" sz="4800"/>
        </a:p>
      </dgm:t>
    </dgm:pt>
    <dgm:pt modelId="{0988053B-4D4D-463A-8F53-E5D60032B6FF}">
      <dgm:prSet phldrT="[Text]" custT="1"/>
      <dgm:spPr/>
      <dgm:t>
        <a:bodyPr/>
        <a:lstStyle/>
        <a:p>
          <a:r>
            <a:rPr lang="en-US" sz="1600" dirty="0"/>
            <a:t>Sep 24</a:t>
          </a:r>
          <a:endParaRPr lang="en-GB" sz="1600" dirty="0"/>
        </a:p>
      </dgm:t>
    </dgm:pt>
    <dgm:pt modelId="{5D345BD0-17BD-46F1-BE43-4A94262FECA3}" type="parTrans" cxnId="{D8F8B686-4025-4C3B-BEE1-6705168873A7}">
      <dgm:prSet/>
      <dgm:spPr/>
      <dgm:t>
        <a:bodyPr/>
        <a:lstStyle/>
        <a:p>
          <a:endParaRPr lang="en-GB" sz="4800"/>
        </a:p>
      </dgm:t>
    </dgm:pt>
    <dgm:pt modelId="{46B790F3-0CA6-449C-B66C-518E9711C172}" type="sibTrans" cxnId="{D8F8B686-4025-4C3B-BEE1-6705168873A7}">
      <dgm:prSet/>
      <dgm:spPr/>
      <dgm:t>
        <a:bodyPr/>
        <a:lstStyle/>
        <a:p>
          <a:endParaRPr lang="en-GB" sz="4800"/>
        </a:p>
      </dgm:t>
    </dgm:pt>
    <dgm:pt modelId="{DDD15152-0A74-4870-ACD2-8D16638BCFF5}">
      <dgm:prSet phldrT="[Text]" custT="1"/>
      <dgm:spPr/>
      <dgm:t>
        <a:bodyPr/>
        <a:lstStyle/>
        <a:p>
          <a:r>
            <a:rPr lang="en-US" sz="1600" dirty="0"/>
            <a:t>Oct 24</a:t>
          </a:r>
          <a:endParaRPr lang="en-GB" sz="1600" dirty="0"/>
        </a:p>
      </dgm:t>
    </dgm:pt>
    <dgm:pt modelId="{D6428186-E06D-444A-8F98-E5483ACBDA1C}" type="parTrans" cxnId="{D46C0952-E162-455D-A943-8E2F34EB22D5}">
      <dgm:prSet/>
      <dgm:spPr/>
      <dgm:t>
        <a:bodyPr/>
        <a:lstStyle/>
        <a:p>
          <a:endParaRPr lang="en-GB" sz="4800"/>
        </a:p>
      </dgm:t>
    </dgm:pt>
    <dgm:pt modelId="{265C2E4F-67E3-4421-A924-ABEB22A60491}" type="sibTrans" cxnId="{D46C0952-E162-455D-A943-8E2F34EB22D5}">
      <dgm:prSet/>
      <dgm:spPr/>
      <dgm:t>
        <a:bodyPr/>
        <a:lstStyle/>
        <a:p>
          <a:endParaRPr lang="en-GB" sz="4800"/>
        </a:p>
      </dgm:t>
    </dgm:pt>
    <dgm:pt modelId="{F9E3CC7F-9A30-407C-83A7-6AD019352564}">
      <dgm:prSet phldrT="[Text]" custT="1"/>
      <dgm:spPr/>
      <dgm:t>
        <a:bodyPr/>
        <a:lstStyle/>
        <a:p>
          <a:r>
            <a:rPr lang="en-US" sz="1600" dirty="0"/>
            <a:t>Nov 24</a:t>
          </a:r>
          <a:endParaRPr lang="en-GB" sz="1600" dirty="0"/>
        </a:p>
      </dgm:t>
    </dgm:pt>
    <dgm:pt modelId="{71BD6C30-9BE2-430A-B53F-953C0B2FFC6F}" type="parTrans" cxnId="{856866D1-A91C-4FFF-86D7-5442BB489B59}">
      <dgm:prSet/>
      <dgm:spPr/>
      <dgm:t>
        <a:bodyPr/>
        <a:lstStyle/>
        <a:p>
          <a:endParaRPr lang="en-GB" sz="4800"/>
        </a:p>
      </dgm:t>
    </dgm:pt>
    <dgm:pt modelId="{1BC9DCDB-877E-4E4B-990A-6A7F2A46986D}" type="sibTrans" cxnId="{856866D1-A91C-4FFF-86D7-5442BB489B59}">
      <dgm:prSet/>
      <dgm:spPr/>
      <dgm:t>
        <a:bodyPr/>
        <a:lstStyle/>
        <a:p>
          <a:endParaRPr lang="en-GB" sz="4800"/>
        </a:p>
      </dgm:t>
    </dgm:pt>
    <dgm:pt modelId="{22572BA5-50FC-41EC-90B3-C7590BA31777}">
      <dgm:prSet phldrT="[Text]" custT="1"/>
      <dgm:spPr/>
      <dgm:t>
        <a:bodyPr/>
        <a:lstStyle/>
        <a:p>
          <a:r>
            <a:rPr lang="en-US" sz="1600" dirty="0"/>
            <a:t>Dec 24</a:t>
          </a:r>
          <a:endParaRPr lang="en-GB" sz="1600" dirty="0"/>
        </a:p>
      </dgm:t>
    </dgm:pt>
    <dgm:pt modelId="{5ADCAAD2-2091-4908-9B9B-3C22E0EFA739}" type="parTrans" cxnId="{DCB4EA0D-EA49-4D3A-9D2D-0FBE32D74398}">
      <dgm:prSet/>
      <dgm:spPr/>
      <dgm:t>
        <a:bodyPr/>
        <a:lstStyle/>
        <a:p>
          <a:endParaRPr lang="en-GB" sz="4800"/>
        </a:p>
      </dgm:t>
    </dgm:pt>
    <dgm:pt modelId="{B5E88E42-5F20-449E-850A-230DCF31F43F}" type="sibTrans" cxnId="{DCB4EA0D-EA49-4D3A-9D2D-0FBE32D74398}">
      <dgm:prSet/>
      <dgm:spPr/>
      <dgm:t>
        <a:bodyPr/>
        <a:lstStyle/>
        <a:p>
          <a:endParaRPr lang="en-GB" sz="4800"/>
        </a:p>
      </dgm:t>
    </dgm:pt>
    <dgm:pt modelId="{C30C51CC-A256-4401-B729-5EB6A4DB8D7D}" type="pres">
      <dgm:prSet presAssocID="{830EB638-C257-446E-B9B8-0AB504B216A1}" presName="Name0" presStyleCnt="0">
        <dgm:presLayoutVars>
          <dgm:dir/>
          <dgm:resizeHandles val="exact"/>
        </dgm:presLayoutVars>
      </dgm:prSet>
      <dgm:spPr/>
    </dgm:pt>
    <dgm:pt modelId="{3BB0298D-71A0-4B2B-9DFF-84E323557A1B}" type="pres">
      <dgm:prSet presAssocID="{44756119-9021-4AA6-B627-04AD22090EC5}" presName="composite" presStyleCnt="0"/>
      <dgm:spPr/>
    </dgm:pt>
    <dgm:pt modelId="{F3450DEE-40D3-4288-A144-51A263E16F9F}" type="pres">
      <dgm:prSet presAssocID="{44756119-9021-4AA6-B627-04AD22090EC5}" presName="bgChev" presStyleLbl="node1" presStyleIdx="0" presStyleCnt="8"/>
      <dgm:spPr/>
    </dgm:pt>
    <dgm:pt modelId="{A20BFFE6-64B6-4BA3-9F1D-D855C57F69BA}" type="pres">
      <dgm:prSet presAssocID="{44756119-9021-4AA6-B627-04AD22090EC5}" presName="txNode" presStyleLbl="fgAcc1" presStyleIdx="0" presStyleCnt="8">
        <dgm:presLayoutVars>
          <dgm:bulletEnabled val="1"/>
        </dgm:presLayoutVars>
      </dgm:prSet>
      <dgm:spPr/>
    </dgm:pt>
    <dgm:pt modelId="{385EA335-AFED-4DCB-BF0C-9CCB9C03C375}" type="pres">
      <dgm:prSet presAssocID="{26E2FD2C-A846-4DBD-9BA0-E030A6E19B4C}" presName="compositeSpace" presStyleCnt="0"/>
      <dgm:spPr/>
    </dgm:pt>
    <dgm:pt modelId="{73C32E34-3783-434D-8A07-CFAADC5809A2}" type="pres">
      <dgm:prSet presAssocID="{7A406BAA-2A25-4DB3-BB1C-5E6D51E644CC}" presName="composite" presStyleCnt="0"/>
      <dgm:spPr/>
    </dgm:pt>
    <dgm:pt modelId="{8F2E9AC7-989C-4019-BAF3-7D9DA3CAFC88}" type="pres">
      <dgm:prSet presAssocID="{7A406BAA-2A25-4DB3-BB1C-5E6D51E644CC}" presName="bgChev" presStyleLbl="node1" presStyleIdx="1" presStyleCnt="8"/>
      <dgm:spPr/>
    </dgm:pt>
    <dgm:pt modelId="{F55B3BBB-29E6-4B88-919D-728BDAB5E287}" type="pres">
      <dgm:prSet presAssocID="{7A406BAA-2A25-4DB3-BB1C-5E6D51E644CC}" presName="txNode" presStyleLbl="fgAcc1" presStyleIdx="1" presStyleCnt="8">
        <dgm:presLayoutVars>
          <dgm:bulletEnabled val="1"/>
        </dgm:presLayoutVars>
      </dgm:prSet>
      <dgm:spPr/>
    </dgm:pt>
    <dgm:pt modelId="{5212B6F1-8C75-4186-B685-391E292BAD78}" type="pres">
      <dgm:prSet presAssocID="{4EC4ADC0-20F5-41F5-83F4-D2FC68F41EBA}" presName="compositeSpace" presStyleCnt="0"/>
      <dgm:spPr/>
    </dgm:pt>
    <dgm:pt modelId="{E655A02A-DC6D-468D-BA6E-22C5FC30E5F1}" type="pres">
      <dgm:prSet presAssocID="{53AFC64F-AF27-4431-A842-AAE0BEA52B8D}" presName="composite" presStyleCnt="0"/>
      <dgm:spPr/>
    </dgm:pt>
    <dgm:pt modelId="{6B181615-97D7-4A34-ABC1-765496ABCFBA}" type="pres">
      <dgm:prSet presAssocID="{53AFC64F-AF27-4431-A842-AAE0BEA52B8D}" presName="bgChev" presStyleLbl="node1" presStyleIdx="2" presStyleCnt="8"/>
      <dgm:spPr/>
    </dgm:pt>
    <dgm:pt modelId="{C722334E-42D7-40AC-8154-ED725E960E1A}" type="pres">
      <dgm:prSet presAssocID="{53AFC64F-AF27-4431-A842-AAE0BEA52B8D}" presName="txNode" presStyleLbl="fgAcc1" presStyleIdx="2" presStyleCnt="8">
        <dgm:presLayoutVars>
          <dgm:bulletEnabled val="1"/>
        </dgm:presLayoutVars>
      </dgm:prSet>
      <dgm:spPr/>
    </dgm:pt>
    <dgm:pt modelId="{4C44EF8B-5FB9-4097-A937-477924E2ED1A}" type="pres">
      <dgm:prSet presAssocID="{76631FDE-37A2-45EF-A33C-C7747081D2F7}" presName="compositeSpace" presStyleCnt="0"/>
      <dgm:spPr/>
    </dgm:pt>
    <dgm:pt modelId="{BAAA4D01-8467-4669-B4B1-A858F0F07DF6}" type="pres">
      <dgm:prSet presAssocID="{DAA121AE-B9C9-4B1E-B437-AD4D151EF4CF}" presName="composite" presStyleCnt="0"/>
      <dgm:spPr/>
    </dgm:pt>
    <dgm:pt modelId="{CD12373E-6013-447F-9441-3560AED8A83D}" type="pres">
      <dgm:prSet presAssocID="{DAA121AE-B9C9-4B1E-B437-AD4D151EF4CF}" presName="bgChev" presStyleLbl="node1" presStyleIdx="3" presStyleCnt="8"/>
      <dgm:spPr/>
    </dgm:pt>
    <dgm:pt modelId="{C80E9759-636B-4C6A-8D07-936B9A9E311A}" type="pres">
      <dgm:prSet presAssocID="{DAA121AE-B9C9-4B1E-B437-AD4D151EF4CF}" presName="txNode" presStyleLbl="fgAcc1" presStyleIdx="3" presStyleCnt="8">
        <dgm:presLayoutVars>
          <dgm:bulletEnabled val="1"/>
        </dgm:presLayoutVars>
      </dgm:prSet>
      <dgm:spPr/>
    </dgm:pt>
    <dgm:pt modelId="{6614FE6F-0AA8-4B96-B3E6-5185D6DC01D8}" type="pres">
      <dgm:prSet presAssocID="{3CEE4F1E-6BD7-4654-9D56-DAD84C29D52C}" presName="compositeSpace" presStyleCnt="0"/>
      <dgm:spPr/>
    </dgm:pt>
    <dgm:pt modelId="{2FBB96B2-7227-4BAB-BD69-2C5A382730A1}" type="pres">
      <dgm:prSet presAssocID="{0988053B-4D4D-463A-8F53-E5D60032B6FF}" presName="composite" presStyleCnt="0"/>
      <dgm:spPr/>
    </dgm:pt>
    <dgm:pt modelId="{06B4AFB3-F7AB-4791-8259-123A0E399D1F}" type="pres">
      <dgm:prSet presAssocID="{0988053B-4D4D-463A-8F53-E5D60032B6FF}" presName="bgChev" presStyleLbl="node1" presStyleIdx="4" presStyleCnt="8"/>
      <dgm:spPr/>
    </dgm:pt>
    <dgm:pt modelId="{051C8675-46F1-47F1-8243-6148D6E3C55C}" type="pres">
      <dgm:prSet presAssocID="{0988053B-4D4D-463A-8F53-E5D60032B6FF}" presName="txNode" presStyleLbl="fgAcc1" presStyleIdx="4" presStyleCnt="8">
        <dgm:presLayoutVars>
          <dgm:bulletEnabled val="1"/>
        </dgm:presLayoutVars>
      </dgm:prSet>
      <dgm:spPr/>
    </dgm:pt>
    <dgm:pt modelId="{62A10975-0AC6-4523-84FA-7DD77DEBCBAE}" type="pres">
      <dgm:prSet presAssocID="{46B790F3-0CA6-449C-B66C-518E9711C172}" presName="compositeSpace" presStyleCnt="0"/>
      <dgm:spPr/>
    </dgm:pt>
    <dgm:pt modelId="{64D583D7-177E-42CA-AE6B-2C0C8954BF94}" type="pres">
      <dgm:prSet presAssocID="{DDD15152-0A74-4870-ACD2-8D16638BCFF5}" presName="composite" presStyleCnt="0"/>
      <dgm:spPr/>
    </dgm:pt>
    <dgm:pt modelId="{9108831F-B249-41E4-9F89-D21C48200EED}" type="pres">
      <dgm:prSet presAssocID="{DDD15152-0A74-4870-ACD2-8D16638BCFF5}" presName="bgChev" presStyleLbl="node1" presStyleIdx="5" presStyleCnt="8"/>
      <dgm:spPr/>
    </dgm:pt>
    <dgm:pt modelId="{5B2CCF90-A202-4438-A276-1C50C6E5A54B}" type="pres">
      <dgm:prSet presAssocID="{DDD15152-0A74-4870-ACD2-8D16638BCFF5}" presName="txNode" presStyleLbl="fgAcc1" presStyleIdx="5" presStyleCnt="8">
        <dgm:presLayoutVars>
          <dgm:bulletEnabled val="1"/>
        </dgm:presLayoutVars>
      </dgm:prSet>
      <dgm:spPr/>
    </dgm:pt>
    <dgm:pt modelId="{7975069B-1E53-438F-A6F9-FB0325D50B2C}" type="pres">
      <dgm:prSet presAssocID="{265C2E4F-67E3-4421-A924-ABEB22A60491}" presName="compositeSpace" presStyleCnt="0"/>
      <dgm:spPr/>
    </dgm:pt>
    <dgm:pt modelId="{4D0279E0-8718-4763-ADDC-DE0AC82D32AB}" type="pres">
      <dgm:prSet presAssocID="{F9E3CC7F-9A30-407C-83A7-6AD019352564}" presName="composite" presStyleCnt="0"/>
      <dgm:spPr/>
    </dgm:pt>
    <dgm:pt modelId="{8EE04820-7A39-4DF3-B288-D44EBDF47840}" type="pres">
      <dgm:prSet presAssocID="{F9E3CC7F-9A30-407C-83A7-6AD019352564}" presName="bgChev" presStyleLbl="node1" presStyleIdx="6" presStyleCnt="8"/>
      <dgm:spPr/>
    </dgm:pt>
    <dgm:pt modelId="{F89EFC9D-9E0B-4BBA-B8F0-FB1E0D3D3261}" type="pres">
      <dgm:prSet presAssocID="{F9E3CC7F-9A30-407C-83A7-6AD019352564}" presName="txNode" presStyleLbl="fgAcc1" presStyleIdx="6" presStyleCnt="8">
        <dgm:presLayoutVars>
          <dgm:bulletEnabled val="1"/>
        </dgm:presLayoutVars>
      </dgm:prSet>
      <dgm:spPr/>
    </dgm:pt>
    <dgm:pt modelId="{B69B480C-2689-42C1-96B9-1C86F76684F2}" type="pres">
      <dgm:prSet presAssocID="{1BC9DCDB-877E-4E4B-990A-6A7F2A46986D}" presName="compositeSpace" presStyleCnt="0"/>
      <dgm:spPr/>
    </dgm:pt>
    <dgm:pt modelId="{498540D7-505F-4A8C-8F7F-946AEF706BC7}" type="pres">
      <dgm:prSet presAssocID="{22572BA5-50FC-41EC-90B3-C7590BA31777}" presName="composite" presStyleCnt="0"/>
      <dgm:spPr/>
    </dgm:pt>
    <dgm:pt modelId="{D9E998B3-47C0-427E-8CAB-B7D5CAD2D7F9}" type="pres">
      <dgm:prSet presAssocID="{22572BA5-50FC-41EC-90B3-C7590BA31777}" presName="bgChev" presStyleLbl="node1" presStyleIdx="7" presStyleCnt="8"/>
      <dgm:spPr/>
    </dgm:pt>
    <dgm:pt modelId="{E7088D75-AB14-4864-8815-C080DE372C8F}" type="pres">
      <dgm:prSet presAssocID="{22572BA5-50FC-41EC-90B3-C7590BA31777}" presName="txNode" presStyleLbl="fgAcc1" presStyleIdx="7" presStyleCnt="8">
        <dgm:presLayoutVars>
          <dgm:bulletEnabled val="1"/>
        </dgm:presLayoutVars>
      </dgm:prSet>
      <dgm:spPr/>
    </dgm:pt>
  </dgm:ptLst>
  <dgm:cxnLst>
    <dgm:cxn modelId="{616B970D-DE49-450C-916A-419225053017}" srcId="{830EB638-C257-446E-B9B8-0AB504B216A1}" destId="{DAA121AE-B9C9-4B1E-B437-AD4D151EF4CF}" srcOrd="3" destOrd="0" parTransId="{FFC21BD7-041D-4845-B562-7EB853F66B71}" sibTransId="{3CEE4F1E-6BD7-4654-9D56-DAD84C29D52C}"/>
    <dgm:cxn modelId="{DCB4EA0D-EA49-4D3A-9D2D-0FBE32D74398}" srcId="{830EB638-C257-446E-B9B8-0AB504B216A1}" destId="{22572BA5-50FC-41EC-90B3-C7590BA31777}" srcOrd="7" destOrd="0" parTransId="{5ADCAAD2-2091-4908-9B9B-3C22E0EFA739}" sibTransId="{B5E88E42-5F20-449E-850A-230DCF31F43F}"/>
    <dgm:cxn modelId="{1097631C-3DD8-4EC8-9D4D-E3621AF693FE}" type="presOf" srcId="{830EB638-C257-446E-B9B8-0AB504B216A1}" destId="{C30C51CC-A256-4401-B729-5EB6A4DB8D7D}" srcOrd="0" destOrd="0" presId="urn:microsoft.com/office/officeart/2005/8/layout/chevronAccent+Icon"/>
    <dgm:cxn modelId="{BBE71B47-3F6D-4B28-947E-671AC1DA3672}" type="presOf" srcId="{53AFC64F-AF27-4431-A842-AAE0BEA52B8D}" destId="{C722334E-42D7-40AC-8154-ED725E960E1A}" srcOrd="0" destOrd="0" presId="urn:microsoft.com/office/officeart/2005/8/layout/chevronAccent+Icon"/>
    <dgm:cxn modelId="{A0C58A4A-EEF1-4948-A62C-F9DB04C516A3}" type="presOf" srcId="{F9E3CC7F-9A30-407C-83A7-6AD019352564}" destId="{F89EFC9D-9E0B-4BBA-B8F0-FB1E0D3D3261}" srcOrd="0" destOrd="0" presId="urn:microsoft.com/office/officeart/2005/8/layout/chevronAccent+Icon"/>
    <dgm:cxn modelId="{D0A38A4F-8CF2-4708-BB55-BCFC1BC2030E}" type="presOf" srcId="{7A406BAA-2A25-4DB3-BB1C-5E6D51E644CC}" destId="{F55B3BBB-29E6-4B88-919D-728BDAB5E287}" srcOrd="0" destOrd="0" presId="urn:microsoft.com/office/officeart/2005/8/layout/chevronAccent+Icon"/>
    <dgm:cxn modelId="{D46C0952-E162-455D-A943-8E2F34EB22D5}" srcId="{830EB638-C257-446E-B9B8-0AB504B216A1}" destId="{DDD15152-0A74-4870-ACD2-8D16638BCFF5}" srcOrd="5" destOrd="0" parTransId="{D6428186-E06D-444A-8F98-E5483ACBDA1C}" sibTransId="{265C2E4F-67E3-4421-A924-ABEB22A60491}"/>
    <dgm:cxn modelId="{AFD7BB7B-7244-423F-B321-8EEB8F8DD4DC}" type="presOf" srcId="{22572BA5-50FC-41EC-90B3-C7590BA31777}" destId="{E7088D75-AB14-4864-8815-C080DE372C8F}" srcOrd="0" destOrd="0" presId="urn:microsoft.com/office/officeart/2005/8/layout/chevronAccent+Icon"/>
    <dgm:cxn modelId="{D8F8B686-4025-4C3B-BEE1-6705168873A7}" srcId="{830EB638-C257-446E-B9B8-0AB504B216A1}" destId="{0988053B-4D4D-463A-8F53-E5D60032B6FF}" srcOrd="4" destOrd="0" parTransId="{5D345BD0-17BD-46F1-BE43-4A94262FECA3}" sibTransId="{46B790F3-0CA6-449C-B66C-518E9711C172}"/>
    <dgm:cxn modelId="{1159D99A-0736-474B-AD1A-176A26B356F5}" type="presOf" srcId="{DAA121AE-B9C9-4B1E-B437-AD4D151EF4CF}" destId="{C80E9759-636B-4C6A-8D07-936B9A9E311A}" srcOrd="0" destOrd="0" presId="urn:microsoft.com/office/officeart/2005/8/layout/chevronAccent+Icon"/>
    <dgm:cxn modelId="{3A4A74AE-75E1-43D7-9934-5436E9BBE86D}" type="presOf" srcId="{44756119-9021-4AA6-B627-04AD22090EC5}" destId="{A20BFFE6-64B6-4BA3-9F1D-D855C57F69BA}" srcOrd="0" destOrd="0" presId="urn:microsoft.com/office/officeart/2005/8/layout/chevronAccent+Icon"/>
    <dgm:cxn modelId="{7FAA4BBC-E73F-41A6-B807-5337D848D8B0}" type="presOf" srcId="{0988053B-4D4D-463A-8F53-E5D60032B6FF}" destId="{051C8675-46F1-47F1-8243-6148D6E3C55C}" srcOrd="0" destOrd="0" presId="urn:microsoft.com/office/officeart/2005/8/layout/chevronAccent+Icon"/>
    <dgm:cxn modelId="{856866D1-A91C-4FFF-86D7-5442BB489B59}" srcId="{830EB638-C257-446E-B9B8-0AB504B216A1}" destId="{F9E3CC7F-9A30-407C-83A7-6AD019352564}" srcOrd="6" destOrd="0" parTransId="{71BD6C30-9BE2-430A-B53F-953C0B2FFC6F}" sibTransId="{1BC9DCDB-877E-4E4B-990A-6A7F2A46986D}"/>
    <dgm:cxn modelId="{BF3FEAE0-C489-4979-AF33-9147719FF476}" type="presOf" srcId="{DDD15152-0A74-4870-ACD2-8D16638BCFF5}" destId="{5B2CCF90-A202-4438-A276-1C50C6E5A54B}" srcOrd="0" destOrd="0" presId="urn:microsoft.com/office/officeart/2005/8/layout/chevronAccent+Icon"/>
    <dgm:cxn modelId="{9362AEE3-269B-4D99-8D95-C99378AFE607}" srcId="{830EB638-C257-446E-B9B8-0AB504B216A1}" destId="{53AFC64F-AF27-4431-A842-AAE0BEA52B8D}" srcOrd="2" destOrd="0" parTransId="{F844465A-E651-4523-BE46-661661718FF2}" sibTransId="{76631FDE-37A2-45EF-A33C-C7747081D2F7}"/>
    <dgm:cxn modelId="{705523F1-927E-40E7-864E-BBDC6E563E8B}" srcId="{830EB638-C257-446E-B9B8-0AB504B216A1}" destId="{44756119-9021-4AA6-B627-04AD22090EC5}" srcOrd="0" destOrd="0" parTransId="{56BFD26F-440B-4177-9FC2-3C430EF98315}" sibTransId="{26E2FD2C-A846-4DBD-9BA0-E030A6E19B4C}"/>
    <dgm:cxn modelId="{241BEBFA-CC28-405B-959D-32ACFB4B50DA}" srcId="{830EB638-C257-446E-B9B8-0AB504B216A1}" destId="{7A406BAA-2A25-4DB3-BB1C-5E6D51E644CC}" srcOrd="1" destOrd="0" parTransId="{ABA6E97B-D86A-4893-8990-6EB2C03927F3}" sibTransId="{4EC4ADC0-20F5-41F5-83F4-D2FC68F41EBA}"/>
    <dgm:cxn modelId="{00BF0D52-E174-42FD-94CA-5561D7025EB0}" type="presParOf" srcId="{C30C51CC-A256-4401-B729-5EB6A4DB8D7D}" destId="{3BB0298D-71A0-4B2B-9DFF-84E323557A1B}" srcOrd="0" destOrd="0" presId="urn:microsoft.com/office/officeart/2005/8/layout/chevronAccent+Icon"/>
    <dgm:cxn modelId="{13C6C16C-17B2-4CF8-B2AA-EA45672582D6}" type="presParOf" srcId="{3BB0298D-71A0-4B2B-9DFF-84E323557A1B}" destId="{F3450DEE-40D3-4288-A144-51A263E16F9F}" srcOrd="0" destOrd="0" presId="urn:microsoft.com/office/officeart/2005/8/layout/chevronAccent+Icon"/>
    <dgm:cxn modelId="{D2307305-B761-4E3F-985A-9349579061AA}" type="presParOf" srcId="{3BB0298D-71A0-4B2B-9DFF-84E323557A1B}" destId="{A20BFFE6-64B6-4BA3-9F1D-D855C57F69BA}" srcOrd="1" destOrd="0" presId="urn:microsoft.com/office/officeart/2005/8/layout/chevronAccent+Icon"/>
    <dgm:cxn modelId="{6EE5EDAF-2F53-483C-9805-BE16151C1EA6}" type="presParOf" srcId="{C30C51CC-A256-4401-B729-5EB6A4DB8D7D}" destId="{385EA335-AFED-4DCB-BF0C-9CCB9C03C375}" srcOrd="1" destOrd="0" presId="urn:microsoft.com/office/officeart/2005/8/layout/chevronAccent+Icon"/>
    <dgm:cxn modelId="{C4D4ED8D-6765-4B19-8F19-9D01E13F3DB5}" type="presParOf" srcId="{C30C51CC-A256-4401-B729-5EB6A4DB8D7D}" destId="{73C32E34-3783-434D-8A07-CFAADC5809A2}" srcOrd="2" destOrd="0" presId="urn:microsoft.com/office/officeart/2005/8/layout/chevronAccent+Icon"/>
    <dgm:cxn modelId="{23ABCD5C-2A33-4942-81F9-03BA0B6EF064}" type="presParOf" srcId="{73C32E34-3783-434D-8A07-CFAADC5809A2}" destId="{8F2E9AC7-989C-4019-BAF3-7D9DA3CAFC88}" srcOrd="0" destOrd="0" presId="urn:microsoft.com/office/officeart/2005/8/layout/chevronAccent+Icon"/>
    <dgm:cxn modelId="{52E21673-C6B0-4CEB-8D1F-5D76668212F8}" type="presParOf" srcId="{73C32E34-3783-434D-8A07-CFAADC5809A2}" destId="{F55B3BBB-29E6-4B88-919D-728BDAB5E287}" srcOrd="1" destOrd="0" presId="urn:microsoft.com/office/officeart/2005/8/layout/chevronAccent+Icon"/>
    <dgm:cxn modelId="{478CFDC9-1D9D-438F-A6F3-66899887A444}" type="presParOf" srcId="{C30C51CC-A256-4401-B729-5EB6A4DB8D7D}" destId="{5212B6F1-8C75-4186-B685-391E292BAD78}" srcOrd="3" destOrd="0" presId="urn:microsoft.com/office/officeart/2005/8/layout/chevronAccent+Icon"/>
    <dgm:cxn modelId="{0442B8D4-D3C7-497B-AA55-ADF7B7A3490A}" type="presParOf" srcId="{C30C51CC-A256-4401-B729-5EB6A4DB8D7D}" destId="{E655A02A-DC6D-468D-BA6E-22C5FC30E5F1}" srcOrd="4" destOrd="0" presId="urn:microsoft.com/office/officeart/2005/8/layout/chevronAccent+Icon"/>
    <dgm:cxn modelId="{40C0E77B-5466-42D5-B475-923235E3BA21}" type="presParOf" srcId="{E655A02A-DC6D-468D-BA6E-22C5FC30E5F1}" destId="{6B181615-97D7-4A34-ABC1-765496ABCFBA}" srcOrd="0" destOrd="0" presId="urn:microsoft.com/office/officeart/2005/8/layout/chevronAccent+Icon"/>
    <dgm:cxn modelId="{BB8DECE7-F55B-47AA-8E8B-F5C966413531}" type="presParOf" srcId="{E655A02A-DC6D-468D-BA6E-22C5FC30E5F1}" destId="{C722334E-42D7-40AC-8154-ED725E960E1A}" srcOrd="1" destOrd="0" presId="urn:microsoft.com/office/officeart/2005/8/layout/chevronAccent+Icon"/>
    <dgm:cxn modelId="{98DA20E7-AF1E-4474-AEAF-C6DA9D6D2116}" type="presParOf" srcId="{C30C51CC-A256-4401-B729-5EB6A4DB8D7D}" destId="{4C44EF8B-5FB9-4097-A937-477924E2ED1A}" srcOrd="5" destOrd="0" presId="urn:microsoft.com/office/officeart/2005/8/layout/chevronAccent+Icon"/>
    <dgm:cxn modelId="{84970375-D97A-4131-A92D-6489A918AF15}" type="presParOf" srcId="{C30C51CC-A256-4401-B729-5EB6A4DB8D7D}" destId="{BAAA4D01-8467-4669-B4B1-A858F0F07DF6}" srcOrd="6" destOrd="0" presId="urn:microsoft.com/office/officeart/2005/8/layout/chevronAccent+Icon"/>
    <dgm:cxn modelId="{04C3335B-5A10-43EA-9D44-50F0DED71B44}" type="presParOf" srcId="{BAAA4D01-8467-4669-B4B1-A858F0F07DF6}" destId="{CD12373E-6013-447F-9441-3560AED8A83D}" srcOrd="0" destOrd="0" presId="urn:microsoft.com/office/officeart/2005/8/layout/chevronAccent+Icon"/>
    <dgm:cxn modelId="{D3E6302E-AF59-42C6-820F-46CE038D8AAB}" type="presParOf" srcId="{BAAA4D01-8467-4669-B4B1-A858F0F07DF6}" destId="{C80E9759-636B-4C6A-8D07-936B9A9E311A}" srcOrd="1" destOrd="0" presId="urn:microsoft.com/office/officeart/2005/8/layout/chevronAccent+Icon"/>
    <dgm:cxn modelId="{BEC2151B-1C7C-41D8-A9E9-A84E2CD75628}" type="presParOf" srcId="{C30C51CC-A256-4401-B729-5EB6A4DB8D7D}" destId="{6614FE6F-0AA8-4B96-B3E6-5185D6DC01D8}" srcOrd="7" destOrd="0" presId="urn:microsoft.com/office/officeart/2005/8/layout/chevronAccent+Icon"/>
    <dgm:cxn modelId="{01F0B6F2-5498-4043-A385-BCF68C1C83E1}" type="presParOf" srcId="{C30C51CC-A256-4401-B729-5EB6A4DB8D7D}" destId="{2FBB96B2-7227-4BAB-BD69-2C5A382730A1}" srcOrd="8" destOrd="0" presId="urn:microsoft.com/office/officeart/2005/8/layout/chevronAccent+Icon"/>
    <dgm:cxn modelId="{3093E909-181E-4CAE-A750-291F4CF18B33}" type="presParOf" srcId="{2FBB96B2-7227-4BAB-BD69-2C5A382730A1}" destId="{06B4AFB3-F7AB-4791-8259-123A0E399D1F}" srcOrd="0" destOrd="0" presId="urn:microsoft.com/office/officeart/2005/8/layout/chevronAccent+Icon"/>
    <dgm:cxn modelId="{37256359-BBD5-4F33-9A8D-43E70773DFC8}" type="presParOf" srcId="{2FBB96B2-7227-4BAB-BD69-2C5A382730A1}" destId="{051C8675-46F1-47F1-8243-6148D6E3C55C}" srcOrd="1" destOrd="0" presId="urn:microsoft.com/office/officeart/2005/8/layout/chevronAccent+Icon"/>
    <dgm:cxn modelId="{4657D3E3-5B09-4740-BE24-8C345B8ABD9A}" type="presParOf" srcId="{C30C51CC-A256-4401-B729-5EB6A4DB8D7D}" destId="{62A10975-0AC6-4523-84FA-7DD77DEBCBAE}" srcOrd="9" destOrd="0" presId="urn:microsoft.com/office/officeart/2005/8/layout/chevronAccent+Icon"/>
    <dgm:cxn modelId="{E7A303EB-938B-4FA8-988C-AE0BD164A707}" type="presParOf" srcId="{C30C51CC-A256-4401-B729-5EB6A4DB8D7D}" destId="{64D583D7-177E-42CA-AE6B-2C0C8954BF94}" srcOrd="10" destOrd="0" presId="urn:microsoft.com/office/officeart/2005/8/layout/chevronAccent+Icon"/>
    <dgm:cxn modelId="{C2B92717-9BFE-4912-910B-737EA229328A}" type="presParOf" srcId="{64D583D7-177E-42CA-AE6B-2C0C8954BF94}" destId="{9108831F-B249-41E4-9F89-D21C48200EED}" srcOrd="0" destOrd="0" presId="urn:microsoft.com/office/officeart/2005/8/layout/chevronAccent+Icon"/>
    <dgm:cxn modelId="{96C624F4-C076-4A7D-B9DC-CFF4FEFB948D}" type="presParOf" srcId="{64D583D7-177E-42CA-AE6B-2C0C8954BF94}" destId="{5B2CCF90-A202-4438-A276-1C50C6E5A54B}" srcOrd="1" destOrd="0" presId="urn:microsoft.com/office/officeart/2005/8/layout/chevronAccent+Icon"/>
    <dgm:cxn modelId="{03FBC4A4-E95A-41B3-BE37-608398357F68}" type="presParOf" srcId="{C30C51CC-A256-4401-B729-5EB6A4DB8D7D}" destId="{7975069B-1E53-438F-A6F9-FB0325D50B2C}" srcOrd="11" destOrd="0" presId="urn:microsoft.com/office/officeart/2005/8/layout/chevronAccent+Icon"/>
    <dgm:cxn modelId="{A8F85B8B-306F-434F-B5A2-F78FA24352BC}" type="presParOf" srcId="{C30C51CC-A256-4401-B729-5EB6A4DB8D7D}" destId="{4D0279E0-8718-4763-ADDC-DE0AC82D32AB}" srcOrd="12" destOrd="0" presId="urn:microsoft.com/office/officeart/2005/8/layout/chevronAccent+Icon"/>
    <dgm:cxn modelId="{3556B421-0C7A-4970-B4F2-87FEF13F650E}" type="presParOf" srcId="{4D0279E0-8718-4763-ADDC-DE0AC82D32AB}" destId="{8EE04820-7A39-4DF3-B288-D44EBDF47840}" srcOrd="0" destOrd="0" presId="urn:microsoft.com/office/officeart/2005/8/layout/chevronAccent+Icon"/>
    <dgm:cxn modelId="{B00B1628-8E8D-488A-A645-F5662EDACF5E}" type="presParOf" srcId="{4D0279E0-8718-4763-ADDC-DE0AC82D32AB}" destId="{F89EFC9D-9E0B-4BBA-B8F0-FB1E0D3D3261}" srcOrd="1" destOrd="0" presId="urn:microsoft.com/office/officeart/2005/8/layout/chevronAccent+Icon"/>
    <dgm:cxn modelId="{47DB1338-33C2-498D-9A6C-C7F975695468}" type="presParOf" srcId="{C30C51CC-A256-4401-B729-5EB6A4DB8D7D}" destId="{B69B480C-2689-42C1-96B9-1C86F76684F2}" srcOrd="13" destOrd="0" presId="urn:microsoft.com/office/officeart/2005/8/layout/chevronAccent+Icon"/>
    <dgm:cxn modelId="{A89CE2FF-3DA3-4242-86B3-261D533A2F42}" type="presParOf" srcId="{C30C51CC-A256-4401-B729-5EB6A4DB8D7D}" destId="{498540D7-505F-4A8C-8F7F-946AEF706BC7}" srcOrd="14" destOrd="0" presId="urn:microsoft.com/office/officeart/2005/8/layout/chevronAccent+Icon"/>
    <dgm:cxn modelId="{56888B35-CA31-4EF7-A5E7-CA4557C7C232}" type="presParOf" srcId="{498540D7-505F-4A8C-8F7F-946AEF706BC7}" destId="{D9E998B3-47C0-427E-8CAB-B7D5CAD2D7F9}" srcOrd="0" destOrd="0" presId="urn:microsoft.com/office/officeart/2005/8/layout/chevronAccent+Icon"/>
    <dgm:cxn modelId="{385BD59D-4893-4A9F-BE21-004B66A931CE}" type="presParOf" srcId="{498540D7-505F-4A8C-8F7F-946AEF706BC7}" destId="{E7088D75-AB14-4864-8815-C080DE372C8F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9553A-2CF3-4DEA-AB3F-F65A55D7581E}">
      <dsp:nvSpPr>
        <dsp:cNvPr id="0" name=""/>
        <dsp:cNvSpPr/>
      </dsp:nvSpPr>
      <dsp:spPr>
        <a:xfrm rot="16200000">
          <a:off x="-8893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sp:txBody>
      <dsp:txXfrm rot="5400000">
        <a:off x="6365" y="611970"/>
        <a:ext cx="2869266" cy="1835914"/>
      </dsp:txXfrm>
    </dsp:sp>
    <dsp:sp modelId="{32C5A92E-6BF7-4147-8D3B-45A0624571ED}">
      <dsp:nvSpPr>
        <dsp:cNvPr id="0" name=""/>
        <dsp:cNvSpPr/>
      </dsp:nvSpPr>
      <dsp:spPr>
        <a:xfrm rot="16200000">
          <a:off x="277930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2874595" y="611970"/>
        <a:ext cx="2869266" cy="1835914"/>
      </dsp:txXfrm>
    </dsp:sp>
    <dsp:sp modelId="{0D7987FC-DBC8-4B03-95AC-7CE716B69BC3}">
      <dsp:nvSpPr>
        <dsp:cNvPr id="0" name=""/>
        <dsp:cNvSpPr/>
      </dsp:nvSpPr>
      <dsp:spPr>
        <a:xfrm rot="16200000">
          <a:off x="5647663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5742958" y="611970"/>
        <a:ext cx="2869266" cy="1835914"/>
      </dsp:txXfrm>
    </dsp:sp>
    <dsp:sp modelId="{64FECA9A-90D8-40C5-9C04-32EF5BF4A107}">
      <dsp:nvSpPr>
        <dsp:cNvPr id="0" name=""/>
        <dsp:cNvSpPr/>
      </dsp:nvSpPr>
      <dsp:spPr>
        <a:xfrm rot="16200000">
          <a:off x="8515124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8610419" y="611970"/>
        <a:ext cx="2869266" cy="18359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FDCF5-F553-4C1B-82B8-A40DA4AABDB1}">
      <dsp:nvSpPr>
        <dsp:cNvPr id="0" name=""/>
        <dsp:cNvSpPr/>
      </dsp:nvSpPr>
      <dsp:spPr>
        <a:xfrm>
          <a:off x="613" y="203235"/>
          <a:ext cx="2494460" cy="43889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Step 1: monetised benefits</a:t>
          </a:r>
        </a:p>
      </dsp:txBody>
      <dsp:txXfrm>
        <a:off x="220060" y="203235"/>
        <a:ext cx="2055567" cy="438893"/>
      </dsp:txXfrm>
    </dsp:sp>
    <dsp:sp modelId="{B613C69D-EDF2-48EA-BF0D-F4444144CD2F}">
      <dsp:nvSpPr>
        <dsp:cNvPr id="0" name=""/>
        <dsp:cNvSpPr/>
      </dsp:nvSpPr>
      <dsp:spPr>
        <a:xfrm>
          <a:off x="2385350" y="203235"/>
          <a:ext cx="2031998" cy="43889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Step 2: Assessment of all other criteria</a:t>
          </a:r>
          <a:endParaRPr lang="en-GB" sz="1100" kern="1200" dirty="0"/>
        </a:p>
      </dsp:txBody>
      <dsp:txXfrm>
        <a:off x="2604797" y="203235"/>
        <a:ext cx="1593105" cy="438893"/>
      </dsp:txXfrm>
    </dsp:sp>
    <dsp:sp modelId="{D5EAD8DF-B0D8-4D42-B001-17052CF43970}">
      <dsp:nvSpPr>
        <dsp:cNvPr id="0" name=""/>
        <dsp:cNvSpPr/>
      </dsp:nvSpPr>
      <dsp:spPr>
        <a:xfrm>
          <a:off x="4307625" y="203235"/>
          <a:ext cx="1097232" cy="43889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Step 3: </a:t>
          </a:r>
          <a:r>
            <a:rPr lang="es-ES" sz="1100" kern="1200" dirty="0" err="1"/>
            <a:t>Reject</a:t>
          </a:r>
          <a:r>
            <a:rPr lang="es-ES" sz="1100" kern="1200" dirty="0"/>
            <a:t> </a:t>
          </a:r>
          <a:r>
            <a:rPr lang="es-ES" sz="1100" kern="1200" dirty="0" err="1"/>
            <a:t>configur</a:t>
          </a:r>
          <a:endParaRPr lang="en-GB" sz="1100" kern="1200" dirty="0"/>
        </a:p>
      </dsp:txBody>
      <dsp:txXfrm>
        <a:off x="4527072" y="203235"/>
        <a:ext cx="658339" cy="438893"/>
      </dsp:txXfrm>
    </dsp:sp>
    <dsp:sp modelId="{5C62620B-2D5D-4E2C-9580-AEA492339867}">
      <dsp:nvSpPr>
        <dsp:cNvPr id="0" name=""/>
        <dsp:cNvSpPr/>
      </dsp:nvSpPr>
      <dsp:spPr>
        <a:xfrm>
          <a:off x="5295134" y="203235"/>
          <a:ext cx="1097232" cy="43889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Step 4: </a:t>
          </a:r>
          <a:r>
            <a:rPr lang="es-ES" sz="1100" kern="1200" dirty="0" err="1"/>
            <a:t>Consolidat</a:t>
          </a:r>
          <a:r>
            <a:rPr lang="es-ES" sz="1100" kern="1200" dirty="0"/>
            <a:t> </a:t>
          </a:r>
          <a:r>
            <a:rPr lang="es-ES" sz="1100" kern="1200" dirty="0" err="1"/>
            <a:t>results</a:t>
          </a:r>
          <a:endParaRPr lang="en-GB" sz="1100" kern="1200" dirty="0"/>
        </a:p>
      </dsp:txBody>
      <dsp:txXfrm>
        <a:off x="5514581" y="203235"/>
        <a:ext cx="658339" cy="4388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50DEE-40D3-4288-A144-51A263E16F9F}">
      <dsp:nvSpPr>
        <dsp:cNvPr id="0" name=""/>
        <dsp:cNvSpPr/>
      </dsp:nvSpPr>
      <dsp:spPr>
        <a:xfrm>
          <a:off x="2877" y="446676"/>
          <a:ext cx="1233008" cy="47594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0BFFE6-64B6-4BA3-9F1D-D855C57F69BA}">
      <dsp:nvSpPr>
        <dsp:cNvPr id="0" name=""/>
        <dsp:cNvSpPr/>
      </dsp:nvSpPr>
      <dsp:spPr>
        <a:xfrm>
          <a:off x="331679" y="565661"/>
          <a:ext cx="1041207" cy="475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May 24</a:t>
          </a:r>
        </a:p>
      </dsp:txBody>
      <dsp:txXfrm>
        <a:off x="345619" y="579601"/>
        <a:ext cx="1013327" cy="448061"/>
      </dsp:txXfrm>
    </dsp:sp>
    <dsp:sp modelId="{8F2E9AC7-989C-4019-BAF3-7D9DA3CAFC88}">
      <dsp:nvSpPr>
        <dsp:cNvPr id="0" name=""/>
        <dsp:cNvSpPr/>
      </dsp:nvSpPr>
      <dsp:spPr>
        <a:xfrm>
          <a:off x="1411247" y="446676"/>
          <a:ext cx="1233008" cy="47594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B3BBB-29E6-4B88-919D-728BDAB5E287}">
      <dsp:nvSpPr>
        <dsp:cNvPr id="0" name=""/>
        <dsp:cNvSpPr/>
      </dsp:nvSpPr>
      <dsp:spPr>
        <a:xfrm>
          <a:off x="1740049" y="565661"/>
          <a:ext cx="1041207" cy="475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Jun 24</a:t>
          </a:r>
        </a:p>
      </dsp:txBody>
      <dsp:txXfrm>
        <a:off x="1753989" y="579601"/>
        <a:ext cx="1013327" cy="448061"/>
      </dsp:txXfrm>
    </dsp:sp>
    <dsp:sp modelId="{6B181615-97D7-4A34-ABC1-765496ABCFBA}">
      <dsp:nvSpPr>
        <dsp:cNvPr id="0" name=""/>
        <dsp:cNvSpPr/>
      </dsp:nvSpPr>
      <dsp:spPr>
        <a:xfrm>
          <a:off x="2819617" y="446676"/>
          <a:ext cx="1233008" cy="47594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2334E-42D7-40AC-8154-ED725E960E1A}">
      <dsp:nvSpPr>
        <dsp:cNvPr id="0" name=""/>
        <dsp:cNvSpPr/>
      </dsp:nvSpPr>
      <dsp:spPr>
        <a:xfrm>
          <a:off x="3148419" y="565661"/>
          <a:ext cx="1041207" cy="475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Jul 24</a:t>
          </a:r>
        </a:p>
      </dsp:txBody>
      <dsp:txXfrm>
        <a:off x="3162359" y="579601"/>
        <a:ext cx="1013327" cy="448061"/>
      </dsp:txXfrm>
    </dsp:sp>
    <dsp:sp modelId="{CD12373E-6013-447F-9441-3560AED8A83D}">
      <dsp:nvSpPr>
        <dsp:cNvPr id="0" name=""/>
        <dsp:cNvSpPr/>
      </dsp:nvSpPr>
      <dsp:spPr>
        <a:xfrm>
          <a:off x="4227987" y="446676"/>
          <a:ext cx="1233008" cy="47594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E9759-636B-4C6A-8D07-936B9A9E311A}">
      <dsp:nvSpPr>
        <dsp:cNvPr id="0" name=""/>
        <dsp:cNvSpPr/>
      </dsp:nvSpPr>
      <dsp:spPr>
        <a:xfrm>
          <a:off x="4556789" y="565661"/>
          <a:ext cx="1041207" cy="475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Aug 24</a:t>
          </a:r>
        </a:p>
      </dsp:txBody>
      <dsp:txXfrm>
        <a:off x="4570729" y="579601"/>
        <a:ext cx="1013327" cy="448061"/>
      </dsp:txXfrm>
    </dsp:sp>
    <dsp:sp modelId="{06B4AFB3-F7AB-4791-8259-123A0E399D1F}">
      <dsp:nvSpPr>
        <dsp:cNvPr id="0" name=""/>
        <dsp:cNvSpPr/>
      </dsp:nvSpPr>
      <dsp:spPr>
        <a:xfrm>
          <a:off x="5636357" y="446676"/>
          <a:ext cx="1233008" cy="47594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C8675-46F1-47F1-8243-6148D6E3C55C}">
      <dsp:nvSpPr>
        <dsp:cNvPr id="0" name=""/>
        <dsp:cNvSpPr/>
      </dsp:nvSpPr>
      <dsp:spPr>
        <a:xfrm>
          <a:off x="5965160" y="565661"/>
          <a:ext cx="1041207" cy="475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Sep 24</a:t>
          </a:r>
          <a:endParaRPr lang="en-GB" sz="1600" kern="1200" dirty="0"/>
        </a:p>
      </dsp:txBody>
      <dsp:txXfrm>
        <a:off x="5979100" y="579601"/>
        <a:ext cx="1013327" cy="448061"/>
      </dsp:txXfrm>
    </dsp:sp>
    <dsp:sp modelId="{9108831F-B249-41E4-9F89-D21C48200EED}">
      <dsp:nvSpPr>
        <dsp:cNvPr id="0" name=""/>
        <dsp:cNvSpPr/>
      </dsp:nvSpPr>
      <dsp:spPr>
        <a:xfrm>
          <a:off x="7044727" y="446676"/>
          <a:ext cx="1233008" cy="47594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CCF90-A202-4438-A276-1C50C6E5A54B}">
      <dsp:nvSpPr>
        <dsp:cNvPr id="0" name=""/>
        <dsp:cNvSpPr/>
      </dsp:nvSpPr>
      <dsp:spPr>
        <a:xfrm>
          <a:off x="7373530" y="565661"/>
          <a:ext cx="1041207" cy="475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Oct 24</a:t>
          </a:r>
          <a:endParaRPr lang="en-GB" sz="1600" kern="1200" dirty="0"/>
        </a:p>
      </dsp:txBody>
      <dsp:txXfrm>
        <a:off x="7387470" y="579601"/>
        <a:ext cx="1013327" cy="448061"/>
      </dsp:txXfrm>
    </dsp:sp>
    <dsp:sp modelId="{8EE04820-7A39-4DF3-B288-D44EBDF47840}">
      <dsp:nvSpPr>
        <dsp:cNvPr id="0" name=""/>
        <dsp:cNvSpPr/>
      </dsp:nvSpPr>
      <dsp:spPr>
        <a:xfrm>
          <a:off x="8453097" y="446676"/>
          <a:ext cx="1233008" cy="47594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EFC9D-9E0B-4BBA-B8F0-FB1E0D3D3261}">
      <dsp:nvSpPr>
        <dsp:cNvPr id="0" name=""/>
        <dsp:cNvSpPr/>
      </dsp:nvSpPr>
      <dsp:spPr>
        <a:xfrm>
          <a:off x="8781900" y="565661"/>
          <a:ext cx="1041207" cy="475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Nov 24</a:t>
          </a:r>
          <a:endParaRPr lang="en-GB" sz="1600" kern="1200" dirty="0"/>
        </a:p>
      </dsp:txBody>
      <dsp:txXfrm>
        <a:off x="8795840" y="579601"/>
        <a:ext cx="1013327" cy="448061"/>
      </dsp:txXfrm>
    </dsp:sp>
    <dsp:sp modelId="{D9E998B3-47C0-427E-8CAB-B7D5CAD2D7F9}">
      <dsp:nvSpPr>
        <dsp:cNvPr id="0" name=""/>
        <dsp:cNvSpPr/>
      </dsp:nvSpPr>
      <dsp:spPr>
        <a:xfrm>
          <a:off x="9861467" y="446676"/>
          <a:ext cx="1233008" cy="47594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088D75-AB14-4864-8815-C080DE372C8F}">
      <dsp:nvSpPr>
        <dsp:cNvPr id="0" name=""/>
        <dsp:cNvSpPr/>
      </dsp:nvSpPr>
      <dsp:spPr>
        <a:xfrm>
          <a:off x="10190270" y="565661"/>
          <a:ext cx="1041207" cy="475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Dec 24</a:t>
          </a:r>
          <a:endParaRPr lang="en-GB" sz="1600" kern="1200" dirty="0"/>
        </a:p>
      </dsp:txBody>
      <dsp:txXfrm>
        <a:off x="10204210" y="579601"/>
        <a:ext cx="1013327" cy="448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DAC4D7-E809-3C42-8861-7253F4E2F8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05ABE4-7D4C-EB44-877F-96C2F4B465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A7DDC-5DB1-6244-9F79-DA6A8A626651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D3555D-255B-734E-9D75-8A5DABF465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F88CAD-A74E-4D49-B670-8C8BEAA6E9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0514D-EA06-A748-83B4-912498E61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226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9A86B-9331-47F8-9CB8-30AFD1F6D4A5}" type="datetimeFigureOut">
              <a:rPr lang="de-DE" smtClean="0"/>
              <a:t>04.06.2024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DFC0B-81FF-47CA-B58A-4F561180745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019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DFC0B-81FF-47CA-B58A-4F561180745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157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BC492-0FE7-E174-148A-075575D09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952DEF-46F4-50B2-04D5-ECC614E1D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12628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>
            <a:extLst>
              <a:ext uri="{FF2B5EF4-FFF2-40B4-BE49-F238E27FC236}">
                <a16:creationId xmlns:a16="http://schemas.microsoft.com/office/drawing/2014/main" id="{909A6C70-AEE2-4209-B32F-485DE1E4E0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01" y="440669"/>
            <a:ext cx="11281639" cy="825489"/>
          </a:xfrm>
          <a:prstGeom prst="rect">
            <a:avLst/>
          </a:prstGeom>
        </p:spPr>
        <p:txBody>
          <a:bodyPr anchor="b"/>
          <a:lstStyle>
            <a:lvl1pPr>
              <a:lnSpc>
                <a:spcPts val="3200"/>
              </a:lnSpc>
              <a:defRPr sz="30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Title ENTSO-E PowerPoint-</a:t>
            </a:r>
            <a:r>
              <a:rPr lang="de-DE" err="1"/>
              <a:t>Presentation</a:t>
            </a:r>
            <a:br>
              <a:rPr lang="de-DE"/>
            </a:b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expand</a:t>
            </a:r>
            <a:r>
              <a:rPr lang="de-DE"/>
              <a:t> </a:t>
            </a:r>
            <a:r>
              <a:rPr lang="de-DE" err="1"/>
              <a:t>over</a:t>
            </a:r>
            <a:r>
              <a:rPr lang="de-DE"/>
              <a:t> </a:t>
            </a:r>
            <a:r>
              <a:rPr lang="de-DE" err="1"/>
              <a:t>two</a:t>
            </a:r>
            <a:r>
              <a:rPr lang="de-DE"/>
              <a:t> </a:t>
            </a:r>
            <a:r>
              <a:rPr lang="de-DE" err="1"/>
              <a:t>lines</a:t>
            </a:r>
            <a:r>
              <a:rPr lang="de-DE"/>
              <a:t>, </a:t>
            </a:r>
            <a:r>
              <a:rPr lang="de-DE" err="1"/>
              <a:t>click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endParaRPr lang="de-DE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B3677969-4994-472E-9C37-1D009FED45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001" y="1451044"/>
            <a:ext cx="11281639" cy="4657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 i="0">
                <a:solidFill>
                  <a:srgbClr val="00999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lnSpc>
                <a:spcPts val="2600"/>
              </a:lnSpc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de-DE"/>
              <a:t>Subheadline, </a:t>
            </a:r>
            <a:r>
              <a:rPr lang="de-DE" err="1"/>
              <a:t>click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. Change </a:t>
            </a:r>
            <a:r>
              <a:rPr lang="de-DE" err="1"/>
              <a:t>picture</a:t>
            </a:r>
            <a:r>
              <a:rPr lang="de-DE"/>
              <a:t> in View &gt; Slide Master &gt; Slide Master 1</a:t>
            </a:r>
          </a:p>
        </p:txBody>
      </p:sp>
      <p:sp>
        <p:nvSpPr>
          <p:cNvPr id="9" name="Rechteck 1">
            <a:extLst>
              <a:ext uri="{FF2B5EF4-FFF2-40B4-BE49-F238E27FC236}">
                <a16:creationId xmlns:a16="http://schemas.microsoft.com/office/drawing/2014/main" id="{F262D997-C2EB-4727-BCED-56D9698BCB32}"/>
              </a:ext>
            </a:extLst>
          </p:cNvPr>
          <p:cNvSpPr/>
          <p:nvPr userDrawn="1"/>
        </p:nvSpPr>
        <p:spPr>
          <a:xfrm flipH="1">
            <a:off x="480001" y="43200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83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1956">
          <p15:clr>
            <a:srgbClr val="FBAE40"/>
          </p15:clr>
        </p15:guide>
        <p15:guide id="4" pos="3659">
          <p15:clr>
            <a:srgbClr val="A4A3A4"/>
          </p15:clr>
        </p15:guide>
        <p15:guide id="5" orient="horz" pos="1865">
          <p15:clr>
            <a:srgbClr val="A4A3A4"/>
          </p15:clr>
        </p15:guide>
        <p15:guide id="6" orient="horz" pos="391">
          <p15:clr>
            <a:srgbClr val="A4A3A4"/>
          </p15:clr>
        </p15:guide>
        <p15:guide id="7" orient="horz" pos="1003">
          <p15:clr>
            <a:srgbClr val="A4A3A4"/>
          </p15:clr>
        </p15:guide>
        <p15:guide id="8" orient="horz" pos="913">
          <p15:clr>
            <a:srgbClr val="A4A3A4"/>
          </p15:clr>
        </p15:guide>
        <p15:guide id="9" pos="181">
          <p15:clr>
            <a:srgbClr val="A4A3A4"/>
          </p15:clr>
        </p15:guide>
        <p15:guide id="10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>
            <a:extLst>
              <a:ext uri="{FF2B5EF4-FFF2-40B4-BE49-F238E27FC236}">
                <a16:creationId xmlns:a16="http://schemas.microsoft.com/office/drawing/2014/main" id="{909A6C70-AEE2-4209-B32F-485DE1E4E0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01" y="440669"/>
            <a:ext cx="11281639" cy="825489"/>
          </a:xfrm>
          <a:prstGeom prst="rect">
            <a:avLst/>
          </a:prstGeom>
        </p:spPr>
        <p:txBody>
          <a:bodyPr anchor="b"/>
          <a:lstStyle>
            <a:lvl1pPr>
              <a:lnSpc>
                <a:spcPts val="3200"/>
              </a:lnSpc>
              <a:defRPr sz="30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Title ENTSO-E PowerPoint-</a:t>
            </a:r>
            <a:r>
              <a:rPr lang="de-DE" err="1"/>
              <a:t>Presentation</a:t>
            </a:r>
            <a:br>
              <a:rPr lang="de-DE"/>
            </a:b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expand</a:t>
            </a:r>
            <a:r>
              <a:rPr lang="de-DE"/>
              <a:t> </a:t>
            </a:r>
            <a:r>
              <a:rPr lang="de-DE" err="1"/>
              <a:t>over</a:t>
            </a:r>
            <a:r>
              <a:rPr lang="de-DE"/>
              <a:t> </a:t>
            </a:r>
            <a:r>
              <a:rPr lang="de-DE" err="1"/>
              <a:t>two</a:t>
            </a:r>
            <a:r>
              <a:rPr lang="de-DE"/>
              <a:t> </a:t>
            </a:r>
            <a:r>
              <a:rPr lang="de-DE" err="1"/>
              <a:t>lines</a:t>
            </a:r>
            <a:r>
              <a:rPr lang="de-DE"/>
              <a:t>, </a:t>
            </a:r>
            <a:r>
              <a:rPr lang="de-DE" err="1"/>
              <a:t>click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endParaRPr lang="de-DE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B3677969-4994-472E-9C37-1D009FED45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001" y="1451044"/>
            <a:ext cx="11281639" cy="4657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 i="0">
                <a:solidFill>
                  <a:srgbClr val="00999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lnSpc>
                <a:spcPts val="2600"/>
              </a:lnSpc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de-DE"/>
              <a:t>Subheadline, </a:t>
            </a:r>
            <a:r>
              <a:rPr lang="de-DE" err="1"/>
              <a:t>click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. Change </a:t>
            </a:r>
            <a:r>
              <a:rPr lang="de-DE" err="1"/>
              <a:t>picture</a:t>
            </a:r>
            <a:r>
              <a:rPr lang="de-DE"/>
              <a:t> in View &gt; Slide Master &gt; Slide Master 1</a:t>
            </a:r>
          </a:p>
        </p:txBody>
      </p:sp>
      <p:sp>
        <p:nvSpPr>
          <p:cNvPr id="9" name="Rechteck 1">
            <a:extLst>
              <a:ext uri="{FF2B5EF4-FFF2-40B4-BE49-F238E27FC236}">
                <a16:creationId xmlns:a16="http://schemas.microsoft.com/office/drawing/2014/main" id="{F262D997-C2EB-4727-BCED-56D9698BCB32}"/>
              </a:ext>
            </a:extLst>
          </p:cNvPr>
          <p:cNvSpPr/>
          <p:nvPr userDrawn="1"/>
        </p:nvSpPr>
        <p:spPr>
          <a:xfrm flipH="1">
            <a:off x="480001" y="43200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432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1956">
          <p15:clr>
            <a:srgbClr val="FBAE40"/>
          </p15:clr>
        </p15:guide>
        <p15:guide id="4" pos="3659">
          <p15:clr>
            <a:srgbClr val="A4A3A4"/>
          </p15:clr>
        </p15:guide>
        <p15:guide id="5" orient="horz" pos="1865">
          <p15:clr>
            <a:srgbClr val="A4A3A4"/>
          </p15:clr>
        </p15:guide>
        <p15:guide id="6" orient="horz" pos="391">
          <p15:clr>
            <a:srgbClr val="A4A3A4"/>
          </p15:clr>
        </p15:guide>
        <p15:guide id="7" orient="horz" pos="1003">
          <p15:clr>
            <a:srgbClr val="A4A3A4"/>
          </p15:clr>
        </p15:guide>
        <p15:guide id="8" orient="horz" pos="913">
          <p15:clr>
            <a:srgbClr val="A4A3A4"/>
          </p15:clr>
        </p15:guide>
        <p15:guide id="9" pos="181">
          <p15:clr>
            <a:srgbClr val="A4A3A4"/>
          </p15:clr>
        </p15:guide>
        <p15:guide id="10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462201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Headline 1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8D6C9DB8-295B-4A24-93FC-21EEC3EFA2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1052736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75BEC16-E675-4BAF-B113-35B0D48672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4111" y="1545377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</p:spTree>
    <p:extLst>
      <p:ext uri="{BB962C8B-B14F-4D97-AF65-F5344CB8AC3E}">
        <p14:creationId xmlns:p14="http://schemas.microsoft.com/office/powerpoint/2010/main" val="326323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639" y="3074577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Chapter </a:t>
            </a:r>
            <a:r>
              <a:rPr lang="de-DE" err="1"/>
              <a:t>slide</a:t>
            </a:r>
            <a:endParaRPr lang="de-DE"/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54397" y="289281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199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2538" y="908720"/>
            <a:ext cx="11616268" cy="38158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469645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35407F8-9A7B-4A34-BB6A-ACBE6B64DA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3466" y="1124744"/>
            <a:ext cx="11616268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9D00A475-8F1F-43A8-B9D4-0E2195454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1081166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9" pos="7499">
          <p15:clr>
            <a:srgbClr val="A4A3A4"/>
          </p15:clr>
        </p15:guide>
        <p15:guide id="10" pos="181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TSO-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382868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6206439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F868832-6945-4F2F-8DEC-A69FB10BA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86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402978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181">
          <p15:clr>
            <a:srgbClr val="A4A3A4"/>
          </p15:clr>
        </p15:guide>
        <p15:guide id="5" pos="7499">
          <p15:clr>
            <a:srgbClr val="A4A3A4"/>
          </p15:clr>
        </p15:guide>
        <p15:guide id="6" orient="horz" pos="3634">
          <p15:clr>
            <a:srgbClr val="A4A3A4"/>
          </p15:clr>
        </p15:guide>
        <p15:guide id="7" orient="horz" pos="1049">
          <p15:clr>
            <a:srgbClr val="A4A3A4"/>
          </p15:clr>
        </p15:guide>
        <p15:guide id="8" pos="3749">
          <p15:clr>
            <a:srgbClr val="A4A3A4"/>
          </p15:clr>
        </p15:guide>
        <p15:guide id="9" pos="3931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TSO-E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2588" y="1297579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341F4E3-0CAE-4A14-AD42-9C698E28F0E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0339" y="1844824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E742937F-ADF9-487A-AB88-EE6EE0E8FD0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23229" y="1844822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C1294B06-543C-439B-844D-292C65223D9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51784" y="1844823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09D75ED-94BB-4DB3-A55E-CFA85E39F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339" y="260648"/>
            <a:ext cx="11617788" cy="43132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CDA0278C-3CB1-4B5A-B6A3-7F8C90157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785744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</p:spTree>
    <p:extLst>
      <p:ext uri="{BB962C8B-B14F-4D97-AF65-F5344CB8AC3E}">
        <p14:creationId xmlns:p14="http://schemas.microsoft.com/office/powerpoint/2010/main" val="932663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orient="horz" pos="1049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7" orient="horz" pos="3634">
          <p15:clr>
            <a:srgbClr val="A4A3A4"/>
          </p15:clr>
        </p15:guide>
        <p15:guide id="8" pos="181">
          <p15:clr>
            <a:srgbClr val="A4A3A4"/>
          </p15:clr>
        </p15:guide>
        <p15:guide id="9" pos="7499">
          <p15:clr>
            <a:srgbClr val="A4A3A4"/>
          </p15:clr>
        </p15:guide>
        <p15:guide id="10" pos="3931">
          <p15:clr>
            <a:srgbClr val="A4A3A4"/>
          </p15:clr>
        </p15:guide>
        <p15:guide id="11" pos="3749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graphicFrame>
        <p:nvGraphicFramePr>
          <p:cNvPr id="7" name="Inhaltsplatzhalter 9" title="Diagramm Platzhalter">
            <a:extLst>
              <a:ext uri="{FF2B5EF4-FFF2-40B4-BE49-F238E27FC236}">
                <a16:creationId xmlns:a16="http://schemas.microsoft.com/office/drawing/2014/main" id="{B463EBB2-B343-A342-A26F-FA6D526125D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616654375"/>
              </p:ext>
            </p:extLst>
          </p:nvPr>
        </p:nvGraphicFramePr>
        <p:xfrm>
          <a:off x="6648450" y="1665288"/>
          <a:ext cx="5543550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7010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4" name="Inhaltsplatzhalter 10">
            <a:extLst>
              <a:ext uri="{FF2B5EF4-FFF2-40B4-BE49-F238E27FC236}">
                <a16:creationId xmlns:a16="http://schemas.microsoft.com/office/drawing/2014/main" id="{C04C5352-D576-AE47-888D-BF03439BD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517" y="1665288"/>
            <a:ext cx="8712201" cy="4103972"/>
          </a:xfrm>
        </p:spPr>
        <p:txBody>
          <a:bodyPr>
            <a:normAutofit lnSpcReduction="10000"/>
          </a:bodyPr>
          <a:lstStyle/>
          <a:p>
            <a:r>
              <a:rPr lang="de-DE" b="1"/>
              <a:t>   </a:t>
            </a:r>
            <a:br>
              <a:rPr lang="de-DE" b="1"/>
            </a:br>
            <a:r>
              <a:rPr lang="de-DE" b="1"/>
              <a:t> </a:t>
            </a:r>
            <a:endParaRPr lang="de-DE" b="1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br>
              <a:rPr lang="de-DE" sz="900" i="1">
                <a:solidFill>
                  <a:prstClr val="black"/>
                </a:solidFill>
              </a:rPr>
            </a:br>
            <a:br>
              <a:rPr lang="de-DE" sz="900" i="1">
                <a:solidFill>
                  <a:prstClr val="black"/>
                </a:solidFill>
              </a:rPr>
            </a:br>
            <a:br>
              <a:rPr lang="de-DE" sz="900" i="1">
                <a:solidFill>
                  <a:prstClr val="black"/>
                </a:solidFill>
              </a:rPr>
            </a:br>
            <a:r>
              <a:rPr lang="de-DE" sz="900" i="1">
                <a:solidFill>
                  <a:prstClr val="black"/>
                </a:solidFill>
              </a:rPr>
              <a:t>Source: Insert </a:t>
            </a:r>
            <a:r>
              <a:rPr lang="de-DE" sz="900" i="1" err="1">
                <a:solidFill>
                  <a:prstClr val="black"/>
                </a:solidFill>
              </a:rPr>
              <a:t>here</a:t>
            </a:r>
            <a:r>
              <a:rPr lang="de-DE" sz="900" i="1">
                <a:solidFill>
                  <a:prstClr val="black"/>
                </a:solidFill>
              </a:rPr>
              <a:t> </a:t>
            </a:r>
            <a:r>
              <a:rPr lang="de-DE" sz="900" i="1" err="1">
                <a:solidFill>
                  <a:prstClr val="black"/>
                </a:solidFill>
              </a:rPr>
              <a:t>if</a:t>
            </a:r>
            <a:r>
              <a:rPr lang="de-DE" sz="900" i="1">
                <a:solidFill>
                  <a:prstClr val="black"/>
                </a:solidFill>
              </a:rPr>
              <a:t> </a:t>
            </a:r>
            <a:r>
              <a:rPr lang="de-DE" sz="900" i="1" err="1">
                <a:solidFill>
                  <a:prstClr val="black"/>
                </a:solidFill>
              </a:rPr>
              <a:t>applicable</a:t>
            </a:r>
            <a:endParaRPr lang="de-DE" sz="900"/>
          </a:p>
        </p:txBody>
      </p:sp>
      <p:graphicFrame>
        <p:nvGraphicFramePr>
          <p:cNvPr id="6" name="Diagramm 5" title="Flächendiagramm Platzhalter">
            <a:extLst>
              <a:ext uri="{FF2B5EF4-FFF2-40B4-BE49-F238E27FC236}">
                <a16:creationId xmlns:a16="http://schemas.microsoft.com/office/drawing/2014/main" id="{654DBC48-79E2-BF45-94FB-10AE0A01AFE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491827380"/>
              </p:ext>
            </p:extLst>
          </p:nvPr>
        </p:nvGraphicFramePr>
        <p:xfrm>
          <a:off x="382587" y="1665288"/>
          <a:ext cx="11522075" cy="399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0720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>
            <a:extLst>
              <a:ext uri="{FF2B5EF4-FFF2-40B4-BE49-F238E27FC236}">
                <a16:creationId xmlns:a16="http://schemas.microsoft.com/office/drawing/2014/main" id="{E3217584-8D20-4380-BB01-BE1908521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01" y="440669"/>
            <a:ext cx="11281639" cy="825489"/>
          </a:xfrm>
          <a:prstGeom prst="rect">
            <a:avLst/>
          </a:prstGeom>
        </p:spPr>
        <p:txBody>
          <a:bodyPr anchor="b"/>
          <a:lstStyle>
            <a:lvl1pPr>
              <a:lnSpc>
                <a:spcPts val="3200"/>
              </a:lnSpc>
              <a:defRPr sz="30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Title ENTSO-E PowerPoint-</a:t>
            </a:r>
            <a:r>
              <a:rPr lang="de-DE" err="1"/>
              <a:t>Presentation</a:t>
            </a:r>
            <a:br>
              <a:rPr lang="de-DE"/>
            </a:b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expand</a:t>
            </a:r>
            <a:r>
              <a:rPr lang="de-DE"/>
              <a:t> </a:t>
            </a:r>
            <a:r>
              <a:rPr lang="de-DE" err="1"/>
              <a:t>over</a:t>
            </a:r>
            <a:r>
              <a:rPr lang="de-DE"/>
              <a:t> </a:t>
            </a:r>
            <a:r>
              <a:rPr lang="de-DE" err="1"/>
              <a:t>two</a:t>
            </a:r>
            <a:r>
              <a:rPr lang="de-DE"/>
              <a:t> </a:t>
            </a:r>
            <a:r>
              <a:rPr lang="de-DE" err="1"/>
              <a:t>lines</a:t>
            </a:r>
            <a:r>
              <a:rPr lang="de-DE"/>
              <a:t>, </a:t>
            </a:r>
            <a:r>
              <a:rPr lang="de-DE" err="1"/>
              <a:t>click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endParaRPr lang="de-DE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6C648BC7-A18A-4A39-805B-D1DC80B0E9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001" y="1451044"/>
            <a:ext cx="11281639" cy="4657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 i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lnSpc>
                <a:spcPts val="2600"/>
              </a:lnSpc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de-DE"/>
              <a:t>Subheadline, </a:t>
            </a:r>
            <a:r>
              <a:rPr lang="de-DE" err="1"/>
              <a:t>click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. Change </a:t>
            </a:r>
            <a:r>
              <a:rPr lang="de-DE" err="1"/>
              <a:t>picture</a:t>
            </a:r>
            <a:r>
              <a:rPr lang="de-DE"/>
              <a:t> in View &gt; Slide Master &gt; Slide Master 1</a:t>
            </a:r>
          </a:p>
        </p:txBody>
      </p:sp>
      <p:sp>
        <p:nvSpPr>
          <p:cNvPr id="10" name="Rechteck 1">
            <a:extLst>
              <a:ext uri="{FF2B5EF4-FFF2-40B4-BE49-F238E27FC236}">
                <a16:creationId xmlns:a16="http://schemas.microsoft.com/office/drawing/2014/main" id="{A331ABB7-B6F3-4D26-B61C-EFA0A39BA0A8}"/>
              </a:ext>
            </a:extLst>
          </p:cNvPr>
          <p:cNvSpPr/>
          <p:nvPr userDrawn="1"/>
        </p:nvSpPr>
        <p:spPr>
          <a:xfrm flipH="1">
            <a:off x="480001" y="43200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57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1956">
          <p15:clr>
            <a:srgbClr val="FBAE40"/>
          </p15:clr>
        </p15:guide>
        <p15:guide id="4" pos="3659">
          <p15:clr>
            <a:srgbClr val="A4A3A4"/>
          </p15:clr>
        </p15:guide>
        <p15:guide id="5" orient="horz" pos="1865">
          <p15:clr>
            <a:srgbClr val="A4A3A4"/>
          </p15:clr>
        </p15:guide>
        <p15:guide id="6" orient="horz" pos="391">
          <p15:clr>
            <a:srgbClr val="A4A3A4"/>
          </p15:clr>
        </p15:guide>
        <p15:guide id="7" orient="horz" pos="1003">
          <p15:clr>
            <a:srgbClr val="A4A3A4"/>
          </p15:clr>
        </p15:guide>
        <p15:guide id="8" orient="horz" pos="913">
          <p15:clr>
            <a:srgbClr val="A4A3A4"/>
          </p15:clr>
        </p15:guide>
        <p15:guide id="9" pos="181">
          <p15:clr>
            <a:srgbClr val="A4A3A4"/>
          </p15:clr>
        </p15:guide>
        <p15:guide id="10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C62E783B-8C38-B14F-A829-53ADBD597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747353"/>
            <a:ext cx="7200800" cy="4292180"/>
          </a:xfrm>
        </p:spPr>
        <p:txBody>
          <a:bodyPr/>
          <a:lstStyle/>
          <a:p>
            <a:r>
              <a:rPr lang="de-DE">
                <a:solidFill>
                  <a:srgbClr val="0F218B"/>
                </a:solidFill>
              </a:rPr>
              <a:t>Headline 3 – Edit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pie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chart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clicking</a:t>
            </a:r>
            <a:r>
              <a:rPr lang="de-DE">
                <a:solidFill>
                  <a:srgbClr val="0F218B"/>
                </a:solidFill>
              </a:rPr>
              <a:t> on it. </a:t>
            </a:r>
            <a:r>
              <a:rPr lang="de-DE" err="1">
                <a:solidFill>
                  <a:srgbClr val="0F218B"/>
                </a:solidFill>
              </a:rPr>
              <a:t>Now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icons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appear</a:t>
            </a:r>
            <a:r>
              <a:rPr lang="de-DE">
                <a:solidFill>
                  <a:srgbClr val="0F218B"/>
                </a:solidFill>
              </a:rPr>
              <a:t>. </a:t>
            </a:r>
            <a:r>
              <a:rPr lang="de-DE" err="1">
                <a:solidFill>
                  <a:srgbClr val="0F218B"/>
                </a:solidFill>
              </a:rPr>
              <a:t>If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you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keep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cursor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above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icons</a:t>
            </a:r>
            <a:r>
              <a:rPr lang="de-DE">
                <a:solidFill>
                  <a:srgbClr val="0F218B"/>
                </a:solidFill>
              </a:rPr>
              <a:t>, a </a:t>
            </a:r>
            <a:r>
              <a:rPr lang="de-DE" err="1">
                <a:solidFill>
                  <a:srgbClr val="0F218B"/>
                </a:solidFill>
              </a:rPr>
              <a:t>descriptive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text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appears</a:t>
            </a:r>
            <a:r>
              <a:rPr lang="de-DE">
                <a:solidFill>
                  <a:srgbClr val="0F218B"/>
                </a:solidFill>
              </a:rPr>
              <a:t>. </a:t>
            </a:r>
          </a:p>
          <a:p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type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r>
              <a:rPr lang="de-DE"/>
              <a:t>,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layout</a:t>
            </a:r>
            <a:r>
              <a:rPr lang="de-DE"/>
              <a:t> and </a:t>
            </a:r>
            <a:r>
              <a:rPr lang="de-DE" err="1"/>
              <a:t>colour</a:t>
            </a:r>
            <a:r>
              <a:rPr lang="de-DE"/>
              <a:t> </a:t>
            </a:r>
            <a:r>
              <a:rPr lang="de-DE" err="1"/>
              <a:t>scheme</a:t>
            </a:r>
            <a:r>
              <a:rPr lang="de-DE"/>
              <a:t>.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advise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refrain</a:t>
            </a:r>
            <a:r>
              <a:rPr lang="de-DE"/>
              <a:t> </a:t>
            </a:r>
            <a:r>
              <a:rPr lang="de-DE" err="1"/>
              <a:t>from</a:t>
            </a:r>
            <a:r>
              <a:rPr lang="de-DE"/>
              <a:t>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gradients</a:t>
            </a:r>
            <a:r>
              <a:rPr lang="de-DE"/>
              <a:t> and </a:t>
            </a:r>
            <a:r>
              <a:rPr lang="de-DE" err="1"/>
              <a:t>shadows</a:t>
            </a:r>
            <a:r>
              <a:rPr lang="de-DE"/>
              <a:t> –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does</a:t>
            </a:r>
            <a:r>
              <a:rPr lang="de-DE"/>
              <a:t> not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any</a:t>
            </a:r>
            <a:r>
              <a:rPr lang="de-DE"/>
              <a:t> </a:t>
            </a:r>
            <a:r>
              <a:rPr lang="de-DE" err="1"/>
              <a:t>information</a:t>
            </a:r>
            <a:r>
              <a:rPr lang="de-DE"/>
              <a:t> in </a:t>
            </a:r>
            <a:r>
              <a:rPr lang="de-DE" err="1"/>
              <a:t>most</a:t>
            </a:r>
            <a:r>
              <a:rPr lang="de-DE"/>
              <a:t> </a:t>
            </a:r>
            <a:r>
              <a:rPr lang="de-DE" err="1"/>
              <a:t>cases</a:t>
            </a:r>
            <a:r>
              <a:rPr lang="de-DE"/>
              <a:t>. </a:t>
            </a:r>
          </a:p>
          <a:p>
            <a:r>
              <a:rPr lang="en-US"/>
              <a:t>The size of this copy will adapt automatically, depending on how many words you insert or write. If the size of the copy appears too small – rather try editing the text than </a:t>
            </a:r>
            <a:r>
              <a:rPr lang="en-US" err="1"/>
              <a:t>maximising</a:t>
            </a:r>
            <a:r>
              <a:rPr lang="en-US"/>
              <a:t> the size of the text box. </a:t>
            </a:r>
            <a:endParaRPr lang="de-DE"/>
          </a:p>
          <a:p>
            <a:endParaRPr lang="de-DE"/>
          </a:p>
        </p:txBody>
      </p:sp>
      <p:graphicFrame>
        <p:nvGraphicFramePr>
          <p:cNvPr id="6" name="Inhaltsplatzhalter 8" title="Kreisdiagramm Platzhalter">
            <a:extLst>
              <a:ext uri="{FF2B5EF4-FFF2-40B4-BE49-F238E27FC236}">
                <a16:creationId xmlns:a16="http://schemas.microsoft.com/office/drawing/2014/main" id="{6D36771A-5075-9748-A710-7DBB70C12D6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232390385"/>
              </p:ext>
            </p:extLst>
          </p:nvPr>
        </p:nvGraphicFramePr>
        <p:xfrm>
          <a:off x="8472264" y="1747353"/>
          <a:ext cx="2951162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0708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C1F9600C-DD2A-3D4A-B5B0-19ADE1EE280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49412" y="854984"/>
            <a:ext cx="3648000" cy="3311525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Be aware that there is a significant difference between using only the enter-key and using the combination of enter- and shift-key.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Using only the enter-key will create a new bullet point.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If you only want to start the text in a new line (like this sentence) and keep the numeration, use shift-enter. 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Text will resize automatically.</a:t>
            </a: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36A1AC1-56A4-4346-B7AD-92B4196EBB8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752184" y="836362"/>
            <a:ext cx="3648000" cy="33115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b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Second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Third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Fourth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Fifth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Inhaltsplatzhalter 7" title="Infobox Platzhalter">
            <a:extLst>
              <a:ext uri="{FF2B5EF4-FFF2-40B4-BE49-F238E27FC236}">
                <a16:creationId xmlns:a16="http://schemas.microsoft.com/office/drawing/2014/main" id="{03B3DB83-3BE0-1D49-9913-2E54862A286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580603730"/>
              </p:ext>
            </p:extLst>
          </p:nvPr>
        </p:nvGraphicFramePr>
        <p:xfrm>
          <a:off x="4079776" y="836362"/>
          <a:ext cx="3474386" cy="3203797"/>
        </p:xfrm>
        <a:graphic>
          <a:graphicData uri="http://schemas.openxmlformats.org/drawingml/2006/table">
            <a:tbl>
              <a:tblPr bandCol="1">
                <a:tableStyleId>{3B4B98B0-60AC-42C2-AFA5-B58CD77FA1E5}</a:tableStyleId>
              </a:tblPr>
              <a:tblGrid>
                <a:gridCol w="3474386">
                  <a:extLst>
                    <a:ext uri="{9D8B030D-6E8A-4147-A177-3AD203B41FA5}">
                      <a16:colId xmlns:a16="http://schemas.microsoft.com/office/drawing/2014/main" val="1090517882"/>
                    </a:ext>
                  </a:extLst>
                </a:gridCol>
              </a:tblGrid>
              <a:tr h="3203797">
                <a:tc>
                  <a:txBody>
                    <a:bodyPr/>
                    <a:lstStyle/>
                    <a:p>
                      <a:r>
                        <a:rPr lang="de-DE" sz="1800" b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Infobox </a:t>
                      </a:r>
                    </a:p>
                    <a:p>
                      <a:endParaRPr lang="de-DE" sz="1800" b="1">
                        <a:solidFill>
                          <a:srgbClr val="01509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using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buttons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and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in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‚Start‘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switch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between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indention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This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valid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all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kinds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listings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e.g.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bullet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points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enumerations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007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528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63F95587-91DB-574E-BF98-C631A8B7FE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9864" y="1124744"/>
            <a:ext cx="11521546" cy="3311810"/>
          </a:xfrm>
        </p:spPr>
        <p:txBody>
          <a:bodyPr numCol="2" spcCol="216000">
            <a:normAutofit/>
          </a:bodyPr>
          <a:lstStyle/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/>
              <a:t>The size of this copy will adapt automatically, depending on how many words you insert or write. If the size of the copy appears too small – rather try editing the text than </a:t>
            </a:r>
            <a:r>
              <a:rPr lang="en-US" err="1"/>
              <a:t>maximising</a:t>
            </a:r>
            <a:r>
              <a:rPr lang="en-US"/>
              <a:t> the size of the text box.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/>
              <a:t>In </a:t>
            </a:r>
            <a:r>
              <a:rPr lang="de-DE" err="1"/>
              <a:t>general</a:t>
            </a:r>
            <a:r>
              <a:rPr lang="de-DE"/>
              <a:t>,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a </a:t>
            </a:r>
            <a:r>
              <a:rPr lang="de-DE" err="1"/>
              <a:t>good</a:t>
            </a:r>
            <a:r>
              <a:rPr lang="de-DE"/>
              <a:t> </a:t>
            </a:r>
            <a:r>
              <a:rPr lang="de-DE" err="1"/>
              <a:t>idea</a:t>
            </a:r>
            <a:r>
              <a:rPr lang="de-DE"/>
              <a:t> just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provide</a:t>
            </a:r>
            <a:r>
              <a:rPr lang="de-DE"/>
              <a:t> </a:t>
            </a:r>
            <a:r>
              <a:rPr lang="de-DE" err="1"/>
              <a:t>abstracts</a:t>
            </a:r>
            <a:r>
              <a:rPr lang="de-DE"/>
              <a:t> -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a screen </a:t>
            </a:r>
            <a:r>
              <a:rPr lang="de-DE" err="1"/>
              <a:t>presentation</a:t>
            </a:r>
            <a:r>
              <a:rPr lang="de-DE"/>
              <a:t>, and </a:t>
            </a:r>
            <a:r>
              <a:rPr lang="de-DE" err="1"/>
              <a:t>nobody</a:t>
            </a:r>
            <a:r>
              <a:rPr lang="de-DE"/>
              <a:t> </a:t>
            </a:r>
            <a:r>
              <a:rPr lang="de-DE" err="1"/>
              <a:t>likes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read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screen.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endParaRPr lang="de-DE"/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/>
              <a:t>Be aware that there is a significant difference between using only the enter-key and using the combination of enter- and shift-key</a:t>
            </a:r>
            <a:r>
              <a:rPr lang="de-DE"/>
              <a:t>.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/>
              <a:t>In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textbox</a:t>
            </a:r>
            <a:r>
              <a:rPr lang="de-DE"/>
              <a:t>,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enter-</a:t>
            </a:r>
            <a:r>
              <a:rPr lang="de-DE" err="1"/>
              <a:t>key</a:t>
            </a:r>
            <a:r>
              <a:rPr lang="de-DE"/>
              <a:t> will </a:t>
            </a:r>
            <a:r>
              <a:rPr lang="de-DE" err="1"/>
              <a:t>create</a:t>
            </a:r>
            <a:r>
              <a:rPr lang="de-DE"/>
              <a:t>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paragraph</a:t>
            </a:r>
            <a:r>
              <a:rPr lang="de-DE"/>
              <a:t>, </a:t>
            </a:r>
            <a:r>
              <a:rPr lang="de-DE" err="1"/>
              <a:t>causing</a:t>
            </a:r>
            <a:r>
              <a:rPr lang="de-DE"/>
              <a:t>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numeration</a:t>
            </a:r>
            <a:r>
              <a:rPr lang="de-DE"/>
              <a:t>. </a:t>
            </a:r>
            <a:br>
              <a:rPr lang="de-DE"/>
            </a:b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want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start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in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(like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sentence</a:t>
            </a:r>
            <a:r>
              <a:rPr lang="de-DE"/>
              <a:t>) and </a:t>
            </a:r>
            <a:r>
              <a:rPr lang="de-DE" err="1"/>
              <a:t>keep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numeration</a:t>
            </a:r>
            <a:r>
              <a:rPr lang="de-DE"/>
              <a:t>, </a:t>
            </a:r>
            <a:r>
              <a:rPr lang="de-DE" err="1"/>
              <a:t>use</a:t>
            </a:r>
            <a:r>
              <a:rPr lang="de-DE"/>
              <a:t> shift-</a:t>
            </a:r>
            <a:r>
              <a:rPr lang="de-DE" err="1"/>
              <a:t>enter</a:t>
            </a:r>
            <a:r>
              <a:rPr lang="de-DE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555230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045ED79A-32AA-D64E-AAD5-54B4B9C4D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42" y="939341"/>
            <a:ext cx="11506291" cy="4829919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de-DE">
                <a:solidFill>
                  <a:srgbClr val="0F218B"/>
                </a:solidFill>
              </a:rPr>
              <a:t>Headline 3 – Edit </a:t>
            </a:r>
            <a:r>
              <a:rPr lang="de-DE" err="1">
                <a:solidFill>
                  <a:srgbClr val="0F218B"/>
                </a:solidFill>
              </a:rPr>
              <a:t>text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here</a:t>
            </a:r>
            <a:r>
              <a:rPr lang="de-DE">
                <a:solidFill>
                  <a:srgbClr val="0F218B"/>
                </a:solidFill>
              </a:rPr>
              <a:t>.</a:t>
            </a:r>
            <a:endParaRPr lang="de-DE" i="1">
              <a:solidFill>
                <a:srgbClr val="0F218B"/>
              </a:solidFill>
            </a:endParaRPr>
          </a:p>
        </p:txBody>
      </p:sp>
      <p:grpSp>
        <p:nvGrpSpPr>
          <p:cNvPr id="4" name="Group 3553" title="6-Monats-Zeitleiste Platzhalter">
            <a:extLst>
              <a:ext uri="{FF2B5EF4-FFF2-40B4-BE49-F238E27FC236}">
                <a16:creationId xmlns:a16="http://schemas.microsoft.com/office/drawing/2014/main" id="{104D80E7-590A-6F45-BD68-8611B65301C7}"/>
              </a:ext>
            </a:extLst>
          </p:cNvPr>
          <p:cNvGrpSpPr/>
          <p:nvPr userDrawn="1"/>
        </p:nvGrpSpPr>
        <p:grpSpPr>
          <a:xfrm>
            <a:off x="1811339" y="2381327"/>
            <a:ext cx="8569325" cy="3224119"/>
            <a:chOff x="0" y="359738"/>
            <a:chExt cx="10490200" cy="5139089"/>
          </a:xfrm>
        </p:grpSpPr>
        <p:grpSp>
          <p:nvGrpSpPr>
            <p:cNvPr id="6" name="Group 3530">
              <a:extLst>
                <a:ext uri="{FF2B5EF4-FFF2-40B4-BE49-F238E27FC236}">
                  <a16:creationId xmlns:a16="http://schemas.microsoft.com/office/drawing/2014/main" id="{0F489A34-EB0D-9844-8E5C-68A73CD91E77}"/>
                </a:ext>
              </a:extLst>
            </p:cNvPr>
            <p:cNvGrpSpPr/>
            <p:nvPr/>
          </p:nvGrpSpPr>
          <p:grpSpPr>
            <a:xfrm>
              <a:off x="463551" y="803442"/>
              <a:ext cx="5797974" cy="4695385"/>
              <a:chOff x="545" y="358575"/>
              <a:chExt cx="5797973" cy="4695384"/>
            </a:xfrm>
          </p:grpSpPr>
          <p:sp>
            <p:nvSpPr>
              <p:cNvPr id="15" name="Shape 3525">
                <a:extLst>
                  <a:ext uri="{FF2B5EF4-FFF2-40B4-BE49-F238E27FC236}">
                    <a16:creationId xmlns:a16="http://schemas.microsoft.com/office/drawing/2014/main" id="{A153CEA7-30AE-F849-A6F4-864E0256893E}"/>
                  </a:ext>
                </a:extLst>
              </p:cNvPr>
              <p:cNvSpPr/>
              <p:nvPr/>
            </p:nvSpPr>
            <p:spPr>
              <a:xfrm flipV="1">
                <a:off x="545" y="358575"/>
                <a:ext cx="0" cy="2410322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Shape 3526">
                <a:extLst>
                  <a:ext uri="{FF2B5EF4-FFF2-40B4-BE49-F238E27FC236}">
                    <a16:creationId xmlns:a16="http://schemas.microsoft.com/office/drawing/2014/main" id="{60C53EF1-C062-D545-8D50-5E5A151EAEF2}"/>
                  </a:ext>
                </a:extLst>
              </p:cNvPr>
              <p:cNvSpPr/>
              <p:nvPr/>
            </p:nvSpPr>
            <p:spPr>
              <a:xfrm flipV="1">
                <a:off x="755773" y="1567594"/>
                <a:ext cx="0" cy="1201303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Shape 3527">
                <a:extLst>
                  <a:ext uri="{FF2B5EF4-FFF2-40B4-BE49-F238E27FC236}">
                    <a16:creationId xmlns:a16="http://schemas.microsoft.com/office/drawing/2014/main" id="{13DFF85B-1393-F24D-B481-3D1EF145FDA3}"/>
                  </a:ext>
                </a:extLst>
              </p:cNvPr>
              <p:cNvSpPr/>
              <p:nvPr/>
            </p:nvSpPr>
            <p:spPr>
              <a:xfrm flipV="1">
                <a:off x="5798518" y="721344"/>
                <a:ext cx="0" cy="2047552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Shape 3528">
                <a:extLst>
                  <a:ext uri="{FF2B5EF4-FFF2-40B4-BE49-F238E27FC236}">
                    <a16:creationId xmlns:a16="http://schemas.microsoft.com/office/drawing/2014/main" id="{DC0087D8-03A9-6944-85A2-0EFC81E8E914}"/>
                  </a:ext>
                </a:extLst>
              </p:cNvPr>
              <p:cNvSpPr/>
              <p:nvPr/>
            </p:nvSpPr>
            <p:spPr>
              <a:xfrm>
                <a:off x="1608725" y="3274911"/>
                <a:ext cx="0" cy="1779048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Shape 3529">
                <a:extLst>
                  <a:ext uri="{FF2B5EF4-FFF2-40B4-BE49-F238E27FC236}">
                    <a16:creationId xmlns:a16="http://schemas.microsoft.com/office/drawing/2014/main" id="{DECA1AED-351A-F54C-8939-BE1935F59845}"/>
                  </a:ext>
                </a:extLst>
              </p:cNvPr>
              <p:cNvSpPr/>
              <p:nvPr/>
            </p:nvSpPr>
            <p:spPr>
              <a:xfrm>
                <a:off x="4459938" y="3274911"/>
                <a:ext cx="0" cy="909640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" name="Group 3537">
              <a:extLst>
                <a:ext uri="{FF2B5EF4-FFF2-40B4-BE49-F238E27FC236}">
                  <a16:creationId xmlns:a16="http://schemas.microsoft.com/office/drawing/2014/main" id="{A90B8DDB-C27F-1A4D-B381-D7862AAE7931}"/>
                </a:ext>
              </a:extLst>
            </p:cNvPr>
            <p:cNvGrpSpPr/>
            <p:nvPr/>
          </p:nvGrpSpPr>
          <p:grpSpPr>
            <a:xfrm>
              <a:off x="0" y="3216502"/>
              <a:ext cx="10490200" cy="508001"/>
              <a:chOff x="0" y="0"/>
              <a:chExt cx="10490200" cy="508000"/>
            </a:xfrm>
          </p:grpSpPr>
          <p:sp>
            <p:nvSpPr>
              <p:cNvPr id="9" name="Shape 3531">
                <a:extLst>
                  <a:ext uri="{FF2B5EF4-FFF2-40B4-BE49-F238E27FC236}">
                    <a16:creationId xmlns:a16="http://schemas.microsoft.com/office/drawing/2014/main" id="{11C1F5E3-318A-7F41-9327-18EA7D1F2420}"/>
                  </a:ext>
                </a:extLst>
              </p:cNvPr>
              <p:cNvSpPr/>
              <p:nvPr/>
            </p:nvSpPr>
            <p:spPr>
              <a:xfrm>
                <a:off x="1793240" y="0"/>
                <a:ext cx="1524001" cy="508000"/>
              </a:xfrm>
              <a:prstGeom prst="rect">
                <a:avLst/>
              </a:prstGeom>
              <a:solidFill>
                <a:srgbClr val="51A1D2">
                  <a:alpha val="8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err="1">
                    <a:latin typeface="Calibri" panose="020F0502020204030204" pitchFamily="34" charset="0"/>
                    <a:cs typeface="Calibri" panose="020F0502020204030204" pitchFamily="34" charset="0"/>
                  </a:rPr>
                  <a:t>February</a:t>
                </a:r>
                <a:endParaRPr lang="de-DE" sz="1400" cap="none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Shape 3532">
                <a:extLst>
                  <a:ext uri="{FF2B5EF4-FFF2-40B4-BE49-F238E27FC236}">
                    <a16:creationId xmlns:a16="http://schemas.microsoft.com/office/drawing/2014/main" id="{0CAAF65E-76F6-2A43-B9EB-D5012C50B795}"/>
                  </a:ext>
                </a:extLst>
              </p:cNvPr>
              <p:cNvSpPr/>
              <p:nvPr/>
            </p:nvSpPr>
            <p:spPr>
              <a:xfrm>
                <a:off x="3586479" y="0"/>
                <a:ext cx="1524001" cy="508000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March</a:t>
                </a:r>
                <a:endParaRPr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Shape 3533">
                <a:extLst>
                  <a:ext uri="{FF2B5EF4-FFF2-40B4-BE49-F238E27FC236}">
                    <a16:creationId xmlns:a16="http://schemas.microsoft.com/office/drawing/2014/main" id="{07E0612B-2EE4-D94B-B9D5-7C3647E11828}"/>
                  </a:ext>
                </a:extLst>
              </p:cNvPr>
              <p:cNvSpPr/>
              <p:nvPr/>
            </p:nvSpPr>
            <p:spPr>
              <a:xfrm>
                <a:off x="5379719" y="0"/>
                <a:ext cx="1524001" cy="508000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April</a:t>
                </a:r>
              </a:p>
            </p:txBody>
          </p:sp>
          <p:sp>
            <p:nvSpPr>
              <p:cNvPr id="12" name="Shape 3534">
                <a:extLst>
                  <a:ext uri="{FF2B5EF4-FFF2-40B4-BE49-F238E27FC236}">
                    <a16:creationId xmlns:a16="http://schemas.microsoft.com/office/drawing/2014/main" id="{A49F006A-263E-B749-84F7-45EC0200E53B}"/>
                  </a:ext>
                </a:extLst>
              </p:cNvPr>
              <p:cNvSpPr/>
              <p:nvPr/>
            </p:nvSpPr>
            <p:spPr>
              <a:xfrm>
                <a:off x="7172959" y="0"/>
                <a:ext cx="1524001" cy="508000"/>
              </a:xfrm>
              <a:prstGeom prst="rect">
                <a:avLst/>
              </a:prstGeom>
              <a:solidFill>
                <a:srgbClr val="313131">
                  <a:alpha val="8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May</a:t>
                </a:r>
              </a:p>
            </p:txBody>
          </p:sp>
          <p:sp>
            <p:nvSpPr>
              <p:cNvPr id="13" name="Shape 3535">
                <a:extLst>
                  <a:ext uri="{FF2B5EF4-FFF2-40B4-BE49-F238E27FC236}">
                    <a16:creationId xmlns:a16="http://schemas.microsoft.com/office/drawing/2014/main" id="{F74572F9-391D-914E-9B18-1442CC5747BA}"/>
                  </a:ext>
                </a:extLst>
              </p:cNvPr>
              <p:cNvSpPr/>
              <p:nvPr/>
            </p:nvSpPr>
            <p:spPr>
              <a:xfrm>
                <a:off x="8966200" y="0"/>
                <a:ext cx="1524000" cy="508000"/>
              </a:xfrm>
              <a:prstGeom prst="rect">
                <a:avLst/>
              </a:prstGeom>
              <a:solidFill>
                <a:srgbClr val="313131">
                  <a:alpha val="6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June</a:t>
                </a:r>
              </a:p>
            </p:txBody>
          </p:sp>
          <p:sp>
            <p:nvSpPr>
              <p:cNvPr id="14" name="Shape 3536">
                <a:extLst>
                  <a:ext uri="{FF2B5EF4-FFF2-40B4-BE49-F238E27FC236}">
                    <a16:creationId xmlns:a16="http://schemas.microsoft.com/office/drawing/2014/main" id="{9E60BD2D-E973-D848-94DA-2522289CF023}"/>
                  </a:ext>
                </a:extLst>
              </p:cNvPr>
              <p:cNvSpPr/>
              <p:nvPr/>
            </p:nvSpPr>
            <p:spPr>
              <a:xfrm>
                <a:off x="0" y="0"/>
                <a:ext cx="1524000" cy="508000"/>
              </a:xfrm>
              <a:prstGeom prst="rect">
                <a:avLst/>
              </a:prstGeom>
              <a:solidFill>
                <a:srgbClr val="01509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err="1">
                    <a:latin typeface="Calibri" panose="020F0502020204030204" pitchFamily="34" charset="0"/>
                    <a:cs typeface="Calibri" panose="020F0502020204030204" pitchFamily="34" charset="0"/>
                  </a:rPr>
                  <a:t>January</a:t>
                </a:r>
                <a:endParaRPr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Shape 3538">
              <a:extLst>
                <a:ext uri="{FF2B5EF4-FFF2-40B4-BE49-F238E27FC236}">
                  <a16:creationId xmlns:a16="http://schemas.microsoft.com/office/drawing/2014/main" id="{A6354215-87B2-714D-B863-6578DB1C0933}"/>
                </a:ext>
              </a:extLst>
            </p:cNvPr>
            <p:cNvSpPr/>
            <p:nvPr/>
          </p:nvSpPr>
          <p:spPr>
            <a:xfrm>
              <a:off x="608959" y="359738"/>
              <a:ext cx="493135" cy="8882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>
                  <a:solidFill>
                    <a:srgbClr val="3484C9"/>
                  </a:solidFill>
                </a:defRPr>
              </a:lvl1pPr>
            </a:lstStyle>
            <a:p>
              <a:r>
                <a:rPr sz="2400">
                  <a:solidFill>
                    <a:srgbClr val="01509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05</a:t>
              </a:r>
            </a:p>
          </p:txBody>
        </p:sp>
      </p:grpSp>
      <p:sp>
        <p:nvSpPr>
          <p:cNvPr id="20" name="Shape 3538">
            <a:extLst>
              <a:ext uri="{FF2B5EF4-FFF2-40B4-BE49-F238E27FC236}">
                <a16:creationId xmlns:a16="http://schemas.microsoft.com/office/drawing/2014/main" id="{35FD298D-674A-CC48-8F61-37BFAA2B6DB3}"/>
              </a:ext>
            </a:extLst>
          </p:cNvPr>
          <p:cNvSpPr/>
          <p:nvPr userDrawn="1"/>
        </p:nvSpPr>
        <p:spPr>
          <a:xfrm>
            <a:off x="2920857" y="3136102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3538">
            <a:extLst>
              <a:ext uri="{FF2B5EF4-FFF2-40B4-BE49-F238E27FC236}">
                <a16:creationId xmlns:a16="http://schemas.microsoft.com/office/drawing/2014/main" id="{7B384765-BFC7-8A40-914E-EB681AEE534B}"/>
              </a:ext>
            </a:extLst>
          </p:cNvPr>
          <p:cNvSpPr/>
          <p:nvPr userDrawn="1"/>
        </p:nvSpPr>
        <p:spPr>
          <a:xfrm>
            <a:off x="7061317" y="260667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538">
            <a:extLst>
              <a:ext uri="{FF2B5EF4-FFF2-40B4-BE49-F238E27FC236}">
                <a16:creationId xmlns:a16="http://schemas.microsoft.com/office/drawing/2014/main" id="{AE2700E5-E78F-094F-96E0-403DD94E3ECA}"/>
              </a:ext>
            </a:extLst>
          </p:cNvPr>
          <p:cNvSpPr/>
          <p:nvPr userDrawn="1"/>
        </p:nvSpPr>
        <p:spPr>
          <a:xfrm>
            <a:off x="3640937" y="5319539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3538">
            <a:extLst>
              <a:ext uri="{FF2B5EF4-FFF2-40B4-BE49-F238E27FC236}">
                <a16:creationId xmlns:a16="http://schemas.microsoft.com/office/drawing/2014/main" id="{D2168131-C3E9-2642-AC6A-FD9DF04C35DF}"/>
              </a:ext>
            </a:extLst>
          </p:cNvPr>
          <p:cNvSpPr/>
          <p:nvPr userDrawn="1"/>
        </p:nvSpPr>
        <p:spPr>
          <a:xfrm>
            <a:off x="5945193" y="4771926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hape 3539">
            <a:extLst>
              <a:ext uri="{FF2B5EF4-FFF2-40B4-BE49-F238E27FC236}">
                <a16:creationId xmlns:a16="http://schemas.microsoft.com/office/drawing/2014/main" id="{9070C1F2-9150-574A-80C7-16A9A88CD69A}"/>
              </a:ext>
            </a:extLst>
          </p:cNvPr>
          <p:cNvSpPr/>
          <p:nvPr userDrawn="1"/>
        </p:nvSpPr>
        <p:spPr>
          <a:xfrm>
            <a:off x="2748663" y="2380866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5" name="Shape 3539">
            <a:extLst>
              <a:ext uri="{FF2B5EF4-FFF2-40B4-BE49-F238E27FC236}">
                <a16:creationId xmlns:a16="http://schemas.microsoft.com/office/drawing/2014/main" id="{F165BDCC-DA70-EC46-9626-3AB83AF24553}"/>
              </a:ext>
            </a:extLst>
          </p:cNvPr>
          <p:cNvSpPr/>
          <p:nvPr userDrawn="1"/>
        </p:nvSpPr>
        <p:spPr>
          <a:xfrm>
            <a:off x="7484962" y="2622989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6" name="Shape 3539">
            <a:extLst>
              <a:ext uri="{FF2B5EF4-FFF2-40B4-BE49-F238E27FC236}">
                <a16:creationId xmlns:a16="http://schemas.microsoft.com/office/drawing/2014/main" id="{79E6AE81-3957-014F-ADD0-951A098602AC}"/>
              </a:ext>
            </a:extLst>
          </p:cNvPr>
          <p:cNvSpPr/>
          <p:nvPr userDrawn="1"/>
        </p:nvSpPr>
        <p:spPr>
          <a:xfrm>
            <a:off x="3374198" y="3154499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7" name="Shape 3539">
            <a:extLst>
              <a:ext uri="{FF2B5EF4-FFF2-40B4-BE49-F238E27FC236}">
                <a16:creationId xmlns:a16="http://schemas.microsoft.com/office/drawing/2014/main" id="{4CDDE768-FC4E-754B-8160-BC3805C4D230}"/>
              </a:ext>
            </a:extLst>
          </p:cNvPr>
          <p:cNvSpPr/>
          <p:nvPr userDrawn="1"/>
        </p:nvSpPr>
        <p:spPr>
          <a:xfrm>
            <a:off x="4061660" y="5339645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8" name="Shape 3539">
            <a:extLst>
              <a:ext uri="{FF2B5EF4-FFF2-40B4-BE49-F238E27FC236}">
                <a16:creationId xmlns:a16="http://schemas.microsoft.com/office/drawing/2014/main" id="{FCEA35DC-17D6-1745-9FC7-F6342C85336C}"/>
              </a:ext>
            </a:extLst>
          </p:cNvPr>
          <p:cNvSpPr/>
          <p:nvPr userDrawn="1"/>
        </p:nvSpPr>
        <p:spPr>
          <a:xfrm>
            <a:off x="6359164" y="478191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2577884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grpSp>
        <p:nvGrpSpPr>
          <p:cNvPr id="3" name="Group 3911" title="Jahres Zeitleiste Platzhalter">
            <a:extLst>
              <a:ext uri="{FF2B5EF4-FFF2-40B4-BE49-F238E27FC236}">
                <a16:creationId xmlns:a16="http://schemas.microsoft.com/office/drawing/2014/main" id="{C9AF7415-8D2A-C940-B919-D2896ED2CC76}"/>
              </a:ext>
            </a:extLst>
          </p:cNvPr>
          <p:cNvGrpSpPr/>
          <p:nvPr userDrawn="1"/>
        </p:nvGrpSpPr>
        <p:grpSpPr>
          <a:xfrm>
            <a:off x="1811524" y="2655243"/>
            <a:ext cx="7397880" cy="2749280"/>
            <a:chOff x="93735" y="581934"/>
            <a:chExt cx="10577686" cy="3930994"/>
          </a:xfrm>
        </p:grpSpPr>
        <p:grpSp>
          <p:nvGrpSpPr>
            <p:cNvPr id="4" name="Group 3892">
              <a:extLst>
                <a:ext uri="{FF2B5EF4-FFF2-40B4-BE49-F238E27FC236}">
                  <a16:creationId xmlns:a16="http://schemas.microsoft.com/office/drawing/2014/main" id="{BF9A743B-F676-5541-B47D-C0037A53680B}"/>
                </a:ext>
              </a:extLst>
            </p:cNvPr>
            <p:cNvGrpSpPr/>
            <p:nvPr/>
          </p:nvGrpSpPr>
          <p:grpSpPr>
            <a:xfrm>
              <a:off x="636627" y="581934"/>
              <a:ext cx="10034794" cy="3930994"/>
              <a:chOff x="6131" y="477113"/>
              <a:chExt cx="10034793" cy="3930992"/>
            </a:xfrm>
          </p:grpSpPr>
          <p:sp>
            <p:nvSpPr>
              <p:cNvPr id="7" name="Shape 3882">
                <a:extLst>
                  <a:ext uri="{FF2B5EF4-FFF2-40B4-BE49-F238E27FC236}">
                    <a16:creationId xmlns:a16="http://schemas.microsoft.com/office/drawing/2014/main" id="{FB374AB2-ACB5-F24F-8D5D-4E70071227EE}"/>
                  </a:ext>
                </a:extLst>
              </p:cNvPr>
              <p:cNvSpPr/>
              <p:nvPr/>
            </p:nvSpPr>
            <p:spPr>
              <a:xfrm flipV="1">
                <a:off x="4975193" y="477113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Shape 3883">
                <a:extLst>
                  <a:ext uri="{FF2B5EF4-FFF2-40B4-BE49-F238E27FC236}">
                    <a16:creationId xmlns:a16="http://schemas.microsoft.com/office/drawing/2014/main" id="{EA1CE728-B269-1C4E-9B54-82A102A50404}"/>
                  </a:ext>
                </a:extLst>
              </p:cNvPr>
              <p:cNvSpPr/>
              <p:nvPr/>
            </p:nvSpPr>
            <p:spPr>
              <a:xfrm flipV="1">
                <a:off x="6131" y="477113"/>
                <a:ext cx="1" cy="1940560"/>
              </a:xfrm>
              <a:prstGeom prst="line">
                <a:avLst/>
              </a:prstGeom>
              <a:solidFill>
                <a:srgbClr val="015092"/>
              </a:solidFill>
              <a:ln w="63500" cap="flat">
                <a:solidFill>
                  <a:srgbClr val="01509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Shape 3884">
                <a:extLst>
                  <a:ext uri="{FF2B5EF4-FFF2-40B4-BE49-F238E27FC236}">
                    <a16:creationId xmlns:a16="http://schemas.microsoft.com/office/drawing/2014/main" id="{7F9696C5-6EFA-3F44-ACCC-A640A163B09E}"/>
                  </a:ext>
                </a:extLst>
              </p:cNvPr>
              <p:cNvSpPr/>
              <p:nvPr/>
            </p:nvSpPr>
            <p:spPr>
              <a:xfrm>
                <a:off x="38737" y="2461556"/>
                <a:ext cx="9911442" cy="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8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Shape 3886">
                <a:extLst>
                  <a:ext uri="{FF2B5EF4-FFF2-40B4-BE49-F238E27FC236}">
                    <a16:creationId xmlns:a16="http://schemas.microsoft.com/office/drawing/2014/main" id="{9F291BB0-5EAA-9348-8F11-398FB22080F8}"/>
                  </a:ext>
                </a:extLst>
              </p:cNvPr>
              <p:cNvSpPr/>
              <p:nvPr/>
            </p:nvSpPr>
            <p:spPr>
              <a:xfrm>
                <a:off x="9850422" y="2364572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Shape 3887">
                <a:extLst>
                  <a:ext uri="{FF2B5EF4-FFF2-40B4-BE49-F238E27FC236}">
                    <a16:creationId xmlns:a16="http://schemas.microsoft.com/office/drawing/2014/main" id="{BCE477E8-F7BD-0F42-9589-05CBDFAAB18A}"/>
                  </a:ext>
                </a:extLst>
              </p:cNvPr>
              <p:cNvSpPr/>
              <p:nvPr/>
            </p:nvSpPr>
            <p:spPr>
              <a:xfrm>
                <a:off x="2411544" y="2368317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Shape 3888">
                <a:extLst>
                  <a:ext uri="{FF2B5EF4-FFF2-40B4-BE49-F238E27FC236}">
                    <a16:creationId xmlns:a16="http://schemas.microsoft.com/office/drawing/2014/main" id="{7429753A-3C9E-B84B-BE29-D4FB586DA37E}"/>
                  </a:ext>
                </a:extLst>
              </p:cNvPr>
              <p:cNvSpPr/>
              <p:nvPr/>
            </p:nvSpPr>
            <p:spPr>
              <a:xfrm>
                <a:off x="4883584" y="2368318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Shape 3889">
                <a:extLst>
                  <a:ext uri="{FF2B5EF4-FFF2-40B4-BE49-F238E27FC236}">
                    <a16:creationId xmlns:a16="http://schemas.microsoft.com/office/drawing/2014/main" id="{01F5BD46-1837-2445-81BC-19FA29B81F17}"/>
                  </a:ext>
                </a:extLst>
              </p:cNvPr>
              <p:cNvSpPr/>
              <p:nvPr/>
            </p:nvSpPr>
            <p:spPr>
              <a:xfrm>
                <a:off x="7368877" y="2368318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Shape 3890">
                <a:extLst>
                  <a:ext uri="{FF2B5EF4-FFF2-40B4-BE49-F238E27FC236}">
                    <a16:creationId xmlns:a16="http://schemas.microsoft.com/office/drawing/2014/main" id="{38B19469-B9A6-8940-8470-7A36199769F8}"/>
                  </a:ext>
                </a:extLst>
              </p:cNvPr>
              <p:cNvSpPr/>
              <p:nvPr/>
            </p:nvSpPr>
            <p:spPr>
              <a:xfrm flipV="1">
                <a:off x="7451364" y="2463799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6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Shape 3891">
                <a:extLst>
                  <a:ext uri="{FF2B5EF4-FFF2-40B4-BE49-F238E27FC236}">
                    <a16:creationId xmlns:a16="http://schemas.microsoft.com/office/drawing/2014/main" id="{117DD6A9-A883-E544-9621-C8501B30B3B4}"/>
                  </a:ext>
                </a:extLst>
              </p:cNvPr>
              <p:cNvSpPr/>
              <p:nvPr/>
            </p:nvSpPr>
            <p:spPr>
              <a:xfrm flipV="1">
                <a:off x="2498616" y="2467545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" name="Shape 3904">
              <a:extLst>
                <a:ext uri="{FF2B5EF4-FFF2-40B4-BE49-F238E27FC236}">
                  <a16:creationId xmlns:a16="http://schemas.microsoft.com/office/drawing/2014/main" id="{97E1DA5A-D2AC-CD4A-94FA-4070AD6EB5B4}"/>
                </a:ext>
              </a:extLst>
            </p:cNvPr>
            <p:cNvSpPr/>
            <p:nvPr/>
          </p:nvSpPr>
          <p:spPr>
            <a:xfrm>
              <a:off x="93735" y="1997149"/>
              <a:ext cx="1116503" cy="1116503"/>
            </a:xfrm>
            <a:prstGeom prst="ellipse">
              <a:avLst/>
            </a:prstGeom>
            <a:solidFill>
              <a:srgbClr val="015092"/>
            </a:solidFill>
            <a:ln w="12700" cap="flat">
              <a:solidFill>
                <a:srgbClr val="015092"/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2500" cap="all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algn="ctr"/>
              <a:r>
                <a:rPr sz="1400" b="1"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</a:p>
          </p:txBody>
        </p:sp>
      </p:grpSp>
      <p:sp>
        <p:nvSpPr>
          <p:cNvPr id="16" name="Shape 3899">
            <a:extLst>
              <a:ext uri="{FF2B5EF4-FFF2-40B4-BE49-F238E27FC236}">
                <a16:creationId xmlns:a16="http://schemas.microsoft.com/office/drawing/2014/main" id="{1C04B757-37FD-8344-9AF0-04B08289508A}"/>
              </a:ext>
            </a:extLst>
          </p:cNvPr>
          <p:cNvSpPr/>
          <p:nvPr userDrawn="1"/>
        </p:nvSpPr>
        <p:spPr>
          <a:xfrm>
            <a:off x="5500456" y="4177891"/>
            <a:ext cx="55580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hape 3899">
            <a:extLst>
              <a:ext uri="{FF2B5EF4-FFF2-40B4-BE49-F238E27FC236}">
                <a16:creationId xmlns:a16="http://schemas.microsoft.com/office/drawing/2014/main" id="{68276EE8-CA57-2346-9CCF-A025AFF6855B}"/>
              </a:ext>
            </a:extLst>
          </p:cNvPr>
          <p:cNvSpPr/>
          <p:nvPr userDrawn="1"/>
        </p:nvSpPr>
        <p:spPr>
          <a:xfrm>
            <a:off x="8958826" y="4177891"/>
            <a:ext cx="488973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hape 3899">
            <a:extLst>
              <a:ext uri="{FF2B5EF4-FFF2-40B4-BE49-F238E27FC236}">
                <a16:creationId xmlns:a16="http://schemas.microsoft.com/office/drawing/2014/main" id="{23DE72D4-878E-2144-A9D3-A42389C2E721}"/>
              </a:ext>
            </a:extLst>
          </p:cNvPr>
          <p:cNvSpPr/>
          <p:nvPr userDrawn="1"/>
        </p:nvSpPr>
        <p:spPr>
          <a:xfrm>
            <a:off x="3746385" y="3735364"/>
            <a:ext cx="549411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hape 3899">
            <a:extLst>
              <a:ext uri="{FF2B5EF4-FFF2-40B4-BE49-F238E27FC236}">
                <a16:creationId xmlns:a16="http://schemas.microsoft.com/office/drawing/2014/main" id="{6FE0A369-2E74-4C41-9332-CEA1A3F8CAA5}"/>
              </a:ext>
            </a:extLst>
          </p:cNvPr>
          <p:cNvSpPr/>
          <p:nvPr userDrawn="1"/>
        </p:nvSpPr>
        <p:spPr>
          <a:xfrm>
            <a:off x="7204755" y="3735364"/>
            <a:ext cx="56632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Shape 3538">
            <a:extLst>
              <a:ext uri="{FF2B5EF4-FFF2-40B4-BE49-F238E27FC236}">
                <a16:creationId xmlns:a16="http://schemas.microsoft.com/office/drawing/2014/main" id="{6218F089-DA01-8A49-B7EB-18202B0E694E}"/>
              </a:ext>
            </a:extLst>
          </p:cNvPr>
          <p:cNvSpPr/>
          <p:nvPr userDrawn="1"/>
        </p:nvSpPr>
        <p:spPr>
          <a:xfrm>
            <a:off x="5819509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3538">
            <a:extLst>
              <a:ext uri="{FF2B5EF4-FFF2-40B4-BE49-F238E27FC236}">
                <a16:creationId xmlns:a16="http://schemas.microsoft.com/office/drawing/2014/main" id="{3ACB3470-0EB9-4B42-869A-F6D9D2389C11}"/>
              </a:ext>
            </a:extLst>
          </p:cNvPr>
          <p:cNvSpPr/>
          <p:nvPr userDrawn="1"/>
        </p:nvSpPr>
        <p:spPr>
          <a:xfrm>
            <a:off x="4055313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538">
            <a:extLst>
              <a:ext uri="{FF2B5EF4-FFF2-40B4-BE49-F238E27FC236}">
                <a16:creationId xmlns:a16="http://schemas.microsoft.com/office/drawing/2014/main" id="{BD2E93CF-7EB0-1D44-8FE8-B42CB15F1E38}"/>
              </a:ext>
            </a:extLst>
          </p:cNvPr>
          <p:cNvSpPr/>
          <p:nvPr userDrawn="1"/>
        </p:nvSpPr>
        <p:spPr>
          <a:xfrm>
            <a:off x="7547701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3538">
            <a:extLst>
              <a:ext uri="{FF2B5EF4-FFF2-40B4-BE49-F238E27FC236}">
                <a16:creationId xmlns:a16="http://schemas.microsoft.com/office/drawing/2014/main" id="{1CA058CB-FB2E-7B41-9FC5-4261D2748707}"/>
              </a:ext>
            </a:extLst>
          </p:cNvPr>
          <p:cNvSpPr/>
          <p:nvPr userDrawn="1"/>
        </p:nvSpPr>
        <p:spPr>
          <a:xfrm>
            <a:off x="2308791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24" name="Shape 3539">
            <a:extLst>
              <a:ext uri="{FF2B5EF4-FFF2-40B4-BE49-F238E27FC236}">
                <a16:creationId xmlns:a16="http://schemas.microsoft.com/office/drawing/2014/main" id="{9FFAAAAB-BD81-254B-BB85-D3B92CADBECE}"/>
              </a:ext>
            </a:extLst>
          </p:cNvPr>
          <p:cNvSpPr/>
          <p:nvPr userDrawn="1"/>
        </p:nvSpPr>
        <p:spPr>
          <a:xfrm>
            <a:off x="2727791" y="2465838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5" name="Inhaltsplatzhalter 1">
            <a:extLst>
              <a:ext uri="{FF2B5EF4-FFF2-40B4-BE49-F238E27FC236}">
                <a16:creationId xmlns:a16="http://schemas.microsoft.com/office/drawing/2014/main" id="{A948F616-4F52-274D-9802-62F7B100D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51" y="801295"/>
            <a:ext cx="11617325" cy="698184"/>
          </a:xfrm>
        </p:spPr>
        <p:txBody>
          <a:bodyPr>
            <a:normAutofit/>
          </a:bodyPr>
          <a:lstStyle/>
          <a:p>
            <a:r>
              <a:rPr lang="de-DE" b="1">
                <a:solidFill>
                  <a:srgbClr val="0F218B"/>
                </a:solidFill>
              </a:rPr>
              <a:t>Headline 3 – Edit </a:t>
            </a:r>
            <a:r>
              <a:rPr lang="de-DE" b="1" err="1">
                <a:solidFill>
                  <a:srgbClr val="0F218B"/>
                </a:solidFill>
              </a:rPr>
              <a:t>text</a:t>
            </a:r>
            <a:r>
              <a:rPr lang="de-DE" b="1">
                <a:solidFill>
                  <a:srgbClr val="0F218B"/>
                </a:solidFill>
              </a:rPr>
              <a:t> </a:t>
            </a:r>
            <a:r>
              <a:rPr lang="de-DE" b="1" err="1">
                <a:solidFill>
                  <a:srgbClr val="0F218B"/>
                </a:solidFill>
              </a:rPr>
              <a:t>here</a:t>
            </a:r>
            <a:r>
              <a:rPr lang="de-DE" b="1">
                <a:solidFill>
                  <a:srgbClr val="0F218B"/>
                </a:solidFill>
              </a:rPr>
              <a:t>.</a:t>
            </a:r>
            <a:endParaRPr lang="de-DE" b="1" i="1">
              <a:solidFill>
                <a:srgbClr val="0F218B"/>
              </a:solidFill>
            </a:endParaRPr>
          </a:p>
        </p:txBody>
      </p:sp>
      <p:sp>
        <p:nvSpPr>
          <p:cNvPr id="26" name="Shape 3539">
            <a:extLst>
              <a:ext uri="{FF2B5EF4-FFF2-40B4-BE49-F238E27FC236}">
                <a16:creationId xmlns:a16="http://schemas.microsoft.com/office/drawing/2014/main" id="{32B242B5-D413-7245-BEA1-FE249884F79E}"/>
              </a:ext>
            </a:extLst>
          </p:cNvPr>
          <p:cNvSpPr/>
          <p:nvPr userDrawn="1"/>
        </p:nvSpPr>
        <p:spPr>
          <a:xfrm>
            <a:off x="6188917" y="244375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7" name="Shape 3539">
            <a:extLst>
              <a:ext uri="{FF2B5EF4-FFF2-40B4-BE49-F238E27FC236}">
                <a16:creationId xmlns:a16="http://schemas.microsoft.com/office/drawing/2014/main" id="{44E594EA-C5DC-8D44-884B-A44AA0741311}"/>
              </a:ext>
            </a:extLst>
          </p:cNvPr>
          <p:cNvSpPr/>
          <p:nvPr userDrawn="1"/>
        </p:nvSpPr>
        <p:spPr>
          <a:xfrm>
            <a:off x="4501613" y="513437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8" name="Shape 3539">
            <a:extLst>
              <a:ext uri="{FF2B5EF4-FFF2-40B4-BE49-F238E27FC236}">
                <a16:creationId xmlns:a16="http://schemas.microsoft.com/office/drawing/2014/main" id="{6F33F5F3-AC6F-7047-9582-A2C841E188AD}"/>
              </a:ext>
            </a:extLst>
          </p:cNvPr>
          <p:cNvSpPr/>
          <p:nvPr userDrawn="1"/>
        </p:nvSpPr>
        <p:spPr>
          <a:xfrm>
            <a:off x="7962739" y="5112286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866964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0">
            <a:extLst>
              <a:ext uri="{FF2B5EF4-FFF2-40B4-BE49-F238E27FC236}">
                <a16:creationId xmlns:a16="http://schemas.microsoft.com/office/drawing/2014/main" id="{E54CE07E-D134-8945-B928-3A2AD7482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59" y="820513"/>
            <a:ext cx="11606646" cy="698594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0F218B"/>
                </a:solidFill>
              </a:rPr>
              <a:t>Headline 3 – These SmartArt </a:t>
            </a:r>
            <a:r>
              <a:rPr lang="de-DE" err="1">
                <a:solidFill>
                  <a:srgbClr val="0F218B"/>
                </a:solidFill>
              </a:rPr>
              <a:t>charts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can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edited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directly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clicking</a:t>
            </a:r>
            <a:r>
              <a:rPr lang="de-DE">
                <a:solidFill>
                  <a:srgbClr val="0F218B"/>
                </a:solidFill>
              </a:rPr>
              <a:t> in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elements</a:t>
            </a:r>
            <a:r>
              <a:rPr lang="de-DE">
                <a:solidFill>
                  <a:srgbClr val="0F218B"/>
                </a:solidFill>
              </a:rPr>
              <a:t>, </a:t>
            </a:r>
            <a:r>
              <a:rPr lang="de-DE" err="1">
                <a:solidFill>
                  <a:srgbClr val="0F218B"/>
                </a:solidFill>
              </a:rPr>
              <a:t>then</a:t>
            </a:r>
            <a:r>
              <a:rPr lang="de-DE">
                <a:solidFill>
                  <a:srgbClr val="0F218B"/>
                </a:solidFill>
              </a:rPr>
              <a:t> on SmartArt-Tools</a:t>
            </a:r>
          </a:p>
        </p:txBody>
      </p:sp>
      <p:graphicFrame>
        <p:nvGraphicFramePr>
          <p:cNvPr id="4" name="Diagramm 4" title="SmartArt-Grafik Platzhalter">
            <a:extLst>
              <a:ext uri="{FF2B5EF4-FFF2-40B4-BE49-F238E27FC236}">
                <a16:creationId xmlns:a16="http://schemas.microsoft.com/office/drawing/2014/main" id="{3D20D492-DCEB-1548-9F8A-4D5C573DEF1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51202203"/>
              </p:ext>
            </p:extLst>
          </p:nvPr>
        </p:nvGraphicFramePr>
        <p:xfrm>
          <a:off x="382588" y="2384884"/>
          <a:ext cx="11522075" cy="305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3049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TSO-E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5600" y="2780928"/>
            <a:ext cx="11617788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15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TSO-E Thank you slide_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134634"/>
            <a:ext cx="11426825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053C00-E906-E444-8E28-BAE1FF9E76D0}"/>
              </a:ext>
            </a:extLst>
          </p:cNvPr>
          <p:cNvSpPr txBox="1">
            <a:spLocks/>
          </p:cNvSpPr>
          <p:nvPr userDrawn="1"/>
        </p:nvSpPr>
        <p:spPr>
          <a:xfrm>
            <a:off x="382587" y="1186850"/>
            <a:ext cx="11426825" cy="631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Our values define who we are, what we stand for and how we behave.</a:t>
            </a:r>
          </a:p>
          <a:p>
            <a:pPr algn="ctr"/>
            <a:r>
              <a:rPr lang="en-IE" sz="18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all play a part in bringing them to life</a:t>
            </a:r>
            <a:r>
              <a:rPr lang="en-IE" sz="20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IE" sz="20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E" sz="1050" b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7550E8E7-BAB3-40B9-AB4C-F3ABA9592AFF}"/>
              </a:ext>
            </a:extLst>
          </p:cNvPr>
          <p:cNvSpPr txBox="1">
            <a:spLocks/>
          </p:cNvSpPr>
          <p:nvPr userDrawn="1"/>
        </p:nvSpPr>
        <p:spPr>
          <a:xfrm>
            <a:off x="286875" y="5533432"/>
            <a:ext cx="11617788" cy="63187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We are ENTSO-E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B34F4F-2938-408E-99E5-B9481D786209}"/>
              </a:ext>
            </a:extLst>
          </p:cNvPr>
          <p:cNvSpPr txBox="1">
            <a:spLocks/>
          </p:cNvSpPr>
          <p:nvPr userDrawn="1"/>
        </p:nvSpPr>
        <p:spPr>
          <a:xfrm>
            <a:off x="1201008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deliver to the highest standardss. We provide an environment in which people can develop to their full potential.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A3B0E4-3084-4984-B778-6DEE61707D69}"/>
              </a:ext>
            </a:extLst>
          </p:cNvPr>
          <p:cNvSpPr txBox="1">
            <a:spLocks/>
          </p:cNvSpPr>
          <p:nvPr userDrawn="1"/>
        </p:nvSpPr>
        <p:spPr>
          <a:xfrm>
            <a:off x="1201009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EXCELLENCE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2D4A0DE-6C67-44B0-B22A-C0A05BBC69FC}"/>
              </a:ext>
            </a:extLst>
          </p:cNvPr>
          <p:cNvGrpSpPr/>
          <p:nvPr userDrawn="1"/>
        </p:nvGrpSpPr>
        <p:grpSpPr>
          <a:xfrm>
            <a:off x="1376411" y="2083344"/>
            <a:ext cx="1089193" cy="1118842"/>
            <a:chOff x="1478254" y="1759825"/>
            <a:chExt cx="1089193" cy="1118842"/>
          </a:xfrm>
        </p:grpSpPr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EF03CA22-6B13-49DE-A795-8B07042FA0BE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61B2F95-9B35-4040-81B2-ACDE054BDD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254" y="1798667"/>
              <a:ext cx="1080000" cy="1080000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E81CF4DD-25A2-40F4-952B-66B4466BBD93}"/>
              </a:ext>
            </a:extLst>
          </p:cNvPr>
          <p:cNvSpPr txBox="1">
            <a:spLocks/>
          </p:cNvSpPr>
          <p:nvPr userDrawn="1"/>
        </p:nvSpPr>
        <p:spPr>
          <a:xfrm>
            <a:off x="3287689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trust each other, we are transparent and we empower people. We respect diversity.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3B85503-5C78-444D-B346-AB59AA416AC8}"/>
              </a:ext>
            </a:extLst>
          </p:cNvPr>
          <p:cNvSpPr txBox="1">
            <a:spLocks/>
          </p:cNvSpPr>
          <p:nvPr userDrawn="1"/>
        </p:nvSpPr>
        <p:spPr>
          <a:xfrm>
            <a:off x="3287688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TRUST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5475377-A926-4847-B972-EA12DF6C0701}"/>
              </a:ext>
            </a:extLst>
          </p:cNvPr>
          <p:cNvGrpSpPr/>
          <p:nvPr userDrawn="1"/>
        </p:nvGrpSpPr>
        <p:grpSpPr>
          <a:xfrm>
            <a:off x="3463091" y="2083344"/>
            <a:ext cx="1089193" cy="1118842"/>
            <a:chOff x="1478254" y="1759825"/>
            <a:chExt cx="1089193" cy="1118842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13BB04B6-217B-499D-8F98-894FB375B2F9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2760D55D-13ED-4E94-966A-95F1236892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8254" y="1798667"/>
              <a:ext cx="1080000" cy="1080000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E979720F-B102-477C-A18C-F42F69F7B3FA}"/>
              </a:ext>
            </a:extLst>
          </p:cNvPr>
          <p:cNvSpPr txBox="1">
            <a:spLocks/>
          </p:cNvSpPr>
          <p:nvPr userDrawn="1"/>
        </p:nvSpPr>
        <p:spPr>
          <a:xfrm>
            <a:off x="5376001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act in the interest of </a:t>
            </a:r>
            <a:b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ENTSO-E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EDA1B90-9F8A-4C63-B8FF-D940062EC4C4}"/>
              </a:ext>
            </a:extLst>
          </p:cNvPr>
          <p:cNvSpPr txBox="1">
            <a:spLocks/>
          </p:cNvSpPr>
          <p:nvPr userDrawn="1"/>
        </p:nvSpPr>
        <p:spPr>
          <a:xfrm>
            <a:off x="5376000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INTEGRITY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55A5FDF-13A6-4E3F-98FC-5D8B5F750CF6}"/>
              </a:ext>
            </a:extLst>
          </p:cNvPr>
          <p:cNvGrpSpPr/>
          <p:nvPr userDrawn="1"/>
        </p:nvGrpSpPr>
        <p:grpSpPr>
          <a:xfrm>
            <a:off x="5551403" y="2024327"/>
            <a:ext cx="1089193" cy="1139017"/>
            <a:chOff x="1478254" y="1700808"/>
            <a:chExt cx="1089193" cy="1139017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7B46EB16-3C21-4C1F-96E5-A09D69B4EA5B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4B4C9A02-66CE-4BBC-A5CB-9F9670516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8254" y="1700808"/>
              <a:ext cx="1080000" cy="1080000"/>
            </a:xfrm>
            <a:prstGeom prst="rect">
              <a:avLst/>
            </a:prstGeom>
          </p:spPr>
        </p:pic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2E634EBD-DFF6-43C8-9422-8F16AAB96C86}"/>
              </a:ext>
            </a:extLst>
          </p:cNvPr>
          <p:cNvSpPr txBox="1">
            <a:spLocks/>
          </p:cNvSpPr>
          <p:nvPr userDrawn="1"/>
        </p:nvSpPr>
        <p:spPr>
          <a:xfrm>
            <a:off x="7392263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care about people. We work transversal and we support each other. We celebrate success.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B8B0EDA-AFDC-4A3F-8B48-271A245E4727}"/>
              </a:ext>
            </a:extLst>
          </p:cNvPr>
          <p:cNvSpPr txBox="1">
            <a:spLocks/>
          </p:cNvSpPr>
          <p:nvPr userDrawn="1"/>
        </p:nvSpPr>
        <p:spPr>
          <a:xfrm>
            <a:off x="7392262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TEAM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B57394F-A3ED-46EA-ACEB-FE66F27FAB09}"/>
              </a:ext>
            </a:extLst>
          </p:cNvPr>
          <p:cNvGrpSpPr/>
          <p:nvPr userDrawn="1"/>
        </p:nvGrpSpPr>
        <p:grpSpPr>
          <a:xfrm>
            <a:off x="7576858" y="2080275"/>
            <a:ext cx="1080000" cy="1083069"/>
            <a:chOff x="1487447" y="1756756"/>
            <a:chExt cx="1080000" cy="1083069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047968BE-8FA5-46E6-AEB4-7BBD707663C8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7EB613B2-536A-4138-AE88-6840149C7A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7447" y="1756756"/>
              <a:ext cx="1080000" cy="1080000"/>
            </a:xfrm>
            <a:prstGeom prst="rect">
              <a:avLst/>
            </a:prstGeom>
          </p:spPr>
        </p:pic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EC54E769-6637-4291-8E33-04784D80068D}"/>
              </a:ext>
            </a:extLst>
          </p:cNvPr>
          <p:cNvSpPr txBox="1">
            <a:spLocks/>
          </p:cNvSpPr>
          <p:nvPr userDrawn="1"/>
        </p:nvSpPr>
        <p:spPr>
          <a:xfrm>
            <a:off x="9336361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are a learning organisation. </a:t>
            </a:r>
            <a:b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explore new paths and solutions.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EAE1D68-1D65-449A-A1D4-1C7A4EE8D7F3}"/>
              </a:ext>
            </a:extLst>
          </p:cNvPr>
          <p:cNvSpPr txBox="1">
            <a:spLocks/>
          </p:cNvSpPr>
          <p:nvPr userDrawn="1"/>
        </p:nvSpPr>
        <p:spPr>
          <a:xfrm>
            <a:off x="9336360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FUTURE THINKING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C70C999-7CBE-4D11-A6B2-D77A57C5B0AD}"/>
              </a:ext>
            </a:extLst>
          </p:cNvPr>
          <p:cNvGrpSpPr/>
          <p:nvPr userDrawn="1"/>
        </p:nvGrpSpPr>
        <p:grpSpPr>
          <a:xfrm>
            <a:off x="9520956" y="2080275"/>
            <a:ext cx="1080000" cy="1083069"/>
            <a:chOff x="1487447" y="1756756"/>
            <a:chExt cx="1080000" cy="1083069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29D45C60-2B3F-49B7-BD2B-64F936E7A262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C7C06749-CCF9-45D3-B10D-3B95BF64A9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7447" y="1756756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2344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TSO-E Key take-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346" y="476672"/>
            <a:ext cx="11617788" cy="93610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Key </a:t>
            </a:r>
            <a:r>
              <a:rPr lang="de-DE" err="1"/>
              <a:t>take-aways</a:t>
            </a:r>
            <a:endParaRPr lang="de-DE"/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4" name="Rechteck 1">
            <a:extLst>
              <a:ext uri="{FF2B5EF4-FFF2-40B4-BE49-F238E27FC236}">
                <a16:creationId xmlns:a16="http://schemas.microsoft.com/office/drawing/2014/main" id="{9B4626A2-3A46-4841-8EA9-2789E9CF76F6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10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NTSO-E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tabLst>
                <a:tab pos="3763963" algn="l"/>
              </a:tabLst>
              <a:defRPr sz="2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24F55E-FB99-4958-B7AF-F28A79322EB2}"/>
              </a:ext>
            </a:extLst>
          </p:cNvPr>
          <p:cNvSpPr txBox="1"/>
          <p:nvPr userDrawn="1"/>
        </p:nvSpPr>
        <p:spPr>
          <a:xfrm>
            <a:off x="5447928" y="41490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contact:</a:t>
            </a:r>
            <a:endParaRPr lang="en-GB">
              <a:solidFill>
                <a:srgbClr val="0F21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C2D06D34-321E-4E67-BD6C-917AD342E7D4}"/>
              </a:ext>
            </a:extLst>
          </p:cNvPr>
          <p:cNvSpPr/>
          <p:nvPr userDrawn="1"/>
        </p:nvSpPr>
        <p:spPr>
          <a:xfrm rot="5400000" flipH="1">
            <a:off x="6064640" y="3063656"/>
            <a:ext cx="61200" cy="180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495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672001" y="440669"/>
            <a:ext cx="11281639" cy="825489"/>
          </a:xfrm>
          <a:prstGeom prst="rect">
            <a:avLst/>
          </a:prstGeom>
        </p:spPr>
        <p:txBody>
          <a:bodyPr anchor="b"/>
          <a:lstStyle>
            <a:lvl1pPr>
              <a:lnSpc>
                <a:spcPts val="3200"/>
              </a:lnSpc>
              <a:defRPr sz="30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Title ENTSO-E PowerPoint-</a:t>
            </a:r>
            <a:r>
              <a:rPr lang="de-DE" err="1"/>
              <a:t>Presentation</a:t>
            </a:r>
            <a:br>
              <a:rPr lang="de-DE"/>
            </a:b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expand</a:t>
            </a:r>
            <a:r>
              <a:rPr lang="de-DE"/>
              <a:t> </a:t>
            </a:r>
            <a:r>
              <a:rPr lang="de-DE" err="1"/>
              <a:t>over</a:t>
            </a:r>
            <a:r>
              <a:rPr lang="de-DE"/>
              <a:t> </a:t>
            </a:r>
            <a:r>
              <a:rPr lang="de-DE" err="1"/>
              <a:t>two</a:t>
            </a:r>
            <a:r>
              <a:rPr lang="de-DE"/>
              <a:t> </a:t>
            </a:r>
            <a:r>
              <a:rPr lang="de-DE" err="1"/>
              <a:t>lines</a:t>
            </a:r>
            <a:r>
              <a:rPr lang="de-DE"/>
              <a:t>, </a:t>
            </a:r>
            <a:r>
              <a:rPr lang="de-DE" err="1"/>
              <a:t>click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72001" y="1451044"/>
            <a:ext cx="11281639" cy="4657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 i="0">
                <a:solidFill>
                  <a:srgbClr val="00999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lnSpc>
                <a:spcPts val="2600"/>
              </a:lnSpc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de-DE"/>
              <a:t>Subheadline, </a:t>
            </a:r>
            <a:r>
              <a:rPr lang="de-DE" err="1"/>
              <a:t>click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. Change </a:t>
            </a:r>
            <a:r>
              <a:rPr lang="de-DE" err="1"/>
              <a:t>picture</a:t>
            </a:r>
            <a:r>
              <a:rPr lang="de-DE"/>
              <a:t> in View &gt; Slide Master &gt; Slide Master 1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A36491E-481C-4B37-9424-A3EE97BBCAF9}"/>
              </a:ext>
            </a:extLst>
          </p:cNvPr>
          <p:cNvSpPr/>
          <p:nvPr userDrawn="1"/>
        </p:nvSpPr>
        <p:spPr>
          <a:xfrm flipH="1">
            <a:off x="480001" y="43200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61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1956">
          <p15:clr>
            <a:srgbClr val="FBAE40"/>
          </p15:clr>
        </p15:guide>
        <p15:guide id="4" pos="3659">
          <p15:clr>
            <a:srgbClr val="A4A3A4"/>
          </p15:clr>
        </p15:guide>
        <p15:guide id="5" orient="horz" pos="1865">
          <p15:clr>
            <a:srgbClr val="A4A3A4"/>
          </p15:clr>
        </p15:guide>
        <p15:guide id="6" orient="horz" pos="391">
          <p15:clr>
            <a:srgbClr val="A4A3A4"/>
          </p15:clr>
        </p15:guide>
        <p15:guide id="7" orient="horz" pos="1003">
          <p15:clr>
            <a:srgbClr val="A4A3A4"/>
          </p15:clr>
        </p15:guide>
        <p15:guide id="8" orient="horz" pos="913">
          <p15:clr>
            <a:srgbClr val="A4A3A4"/>
          </p15:clr>
        </p15:guide>
        <p15:guide id="9" pos="181">
          <p15:clr>
            <a:srgbClr val="A4A3A4"/>
          </p15:clr>
        </p15:guide>
        <p15:guide id="10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499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8055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 ENTSO-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64636B-F6EE-43D4-9658-9D7D8F58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656" y="2348880"/>
            <a:ext cx="6312024" cy="210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954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C8F1B-1FE5-ECDC-293A-0D8EDE471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0E3BF1-0EAC-37FC-032C-0D01FFD9D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6C146-F332-0609-5AA1-3B5B7B32B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E0B2-1FA0-4225-A81A-E01116475372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F4413-A750-FEC6-E634-EB83AA282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EBCD1-EF32-E505-0E9B-245D24401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442B-25C0-421C-803A-12D76D152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9995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D1A0-39A0-BF64-E7FF-1AA691FA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72004-A0D0-FA0B-70EB-384930395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43C9A-B912-2305-A215-E6244F8B2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E0B2-1FA0-4225-A81A-E01116475372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AF1C3-CCD7-4BB0-205E-DF5BB34AB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7DFF5-321B-3D47-069F-A791FF6BF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442B-25C0-421C-803A-12D76D152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750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C02B4-5A65-F499-001C-4CFEFB0A5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EB672-D571-0E35-ADFB-7AE20CDEA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4D13F-B48F-01C3-34E7-C580B84DC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E0B2-1FA0-4225-A81A-E01116475372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C932C-3C3F-F457-A532-E29EDB001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096D1-42E9-B7F8-C1A5-BAB113D4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442B-25C0-421C-803A-12D76D152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6678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66336-E3BB-E4DD-5B2D-40A23CBF5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1C7EE-1C03-DAF2-7269-C69046D7D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8EEF4-BA3D-7227-98D9-EE7447585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8C09B-BC46-A06F-DB35-6CCC6C2B0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E0B2-1FA0-4225-A81A-E01116475372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A970D-BDB5-031D-8BC6-3E85EA28B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EE055-8A16-8F5F-5859-D662EF42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442B-25C0-421C-803A-12D76D152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2514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5FF13-EF1B-AC31-9112-9ABB6FCCE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7B9F6-6CE5-19DE-BA17-7F84B1AF7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A50B4B-2BB8-6525-E754-FE0D1CD58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BB74FD-59C1-1627-44B5-D24382F860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50B2F-D8CB-5E97-90F7-A7F75B82B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0DE6BA-3C87-799A-3A2F-4C7AE95E1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E0B2-1FA0-4225-A81A-E01116475372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E8C3CD-D019-4811-4757-967F9DE2A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F5E62E-5901-C36D-44E2-C02379676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442B-25C0-421C-803A-12D76D152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6902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62340-4D18-1912-DF8A-001513143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DA3557-E53F-8F9B-35B2-3E72F740D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E0B2-1FA0-4225-A81A-E01116475372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C8461F-8E27-40A5-7AE2-47B62590C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E6FC4-2D55-7E3C-2103-480B7ECB3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442B-25C0-421C-803A-12D76D152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7130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212B0D-23D7-97F7-5178-0D1BA9F87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E0B2-1FA0-4225-A81A-E01116475372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752B4B-4E8C-FBF2-8D39-6DB295954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78EE1-D0BC-77A8-E2FF-C441A7723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442B-25C0-421C-803A-12D76D152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22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>
            <a:extLst>
              <a:ext uri="{FF2B5EF4-FFF2-40B4-BE49-F238E27FC236}">
                <a16:creationId xmlns:a16="http://schemas.microsoft.com/office/drawing/2014/main" id="{5F90F962-EC44-4B4B-88CC-6DE2AEAE4E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01" y="440669"/>
            <a:ext cx="11281639" cy="825489"/>
          </a:xfrm>
          <a:prstGeom prst="rect">
            <a:avLst/>
          </a:prstGeom>
        </p:spPr>
        <p:txBody>
          <a:bodyPr anchor="b"/>
          <a:lstStyle>
            <a:lvl1pPr>
              <a:lnSpc>
                <a:spcPts val="3200"/>
              </a:lnSpc>
              <a:defRPr sz="30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Title ENTSO-E PowerPoint-</a:t>
            </a:r>
            <a:r>
              <a:rPr lang="de-DE" err="1"/>
              <a:t>Presentation</a:t>
            </a:r>
            <a:br>
              <a:rPr lang="de-DE"/>
            </a:b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expand</a:t>
            </a:r>
            <a:r>
              <a:rPr lang="de-DE"/>
              <a:t> </a:t>
            </a:r>
            <a:r>
              <a:rPr lang="de-DE" err="1"/>
              <a:t>over</a:t>
            </a:r>
            <a:r>
              <a:rPr lang="de-DE"/>
              <a:t> </a:t>
            </a:r>
            <a:r>
              <a:rPr lang="de-DE" err="1"/>
              <a:t>two</a:t>
            </a:r>
            <a:r>
              <a:rPr lang="de-DE"/>
              <a:t> </a:t>
            </a:r>
            <a:r>
              <a:rPr lang="de-DE" err="1"/>
              <a:t>lines</a:t>
            </a:r>
            <a:r>
              <a:rPr lang="de-DE"/>
              <a:t>, </a:t>
            </a:r>
            <a:r>
              <a:rPr lang="de-DE" err="1"/>
              <a:t>click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endParaRPr lang="de-DE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467AF61E-3DB1-46D3-B78F-353826D8C2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001" y="1451044"/>
            <a:ext cx="11281639" cy="4657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 i="0">
                <a:solidFill>
                  <a:srgbClr val="00999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lnSpc>
                <a:spcPts val="2600"/>
              </a:lnSpc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de-DE"/>
              <a:t>Subheadline, </a:t>
            </a:r>
            <a:r>
              <a:rPr lang="de-DE" err="1"/>
              <a:t>click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. Change </a:t>
            </a:r>
            <a:r>
              <a:rPr lang="de-DE" err="1"/>
              <a:t>picture</a:t>
            </a:r>
            <a:r>
              <a:rPr lang="de-DE"/>
              <a:t> in View &gt; Slide Master &gt; Slide Master 1</a:t>
            </a:r>
          </a:p>
        </p:txBody>
      </p:sp>
      <p:sp>
        <p:nvSpPr>
          <p:cNvPr id="9" name="Rechteck 1">
            <a:extLst>
              <a:ext uri="{FF2B5EF4-FFF2-40B4-BE49-F238E27FC236}">
                <a16:creationId xmlns:a16="http://schemas.microsoft.com/office/drawing/2014/main" id="{035B4328-DEEE-478B-89C8-2C140DE8D96C}"/>
              </a:ext>
            </a:extLst>
          </p:cNvPr>
          <p:cNvSpPr/>
          <p:nvPr userDrawn="1"/>
        </p:nvSpPr>
        <p:spPr>
          <a:xfrm flipH="1">
            <a:off x="480001" y="43200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9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1956">
          <p15:clr>
            <a:srgbClr val="FBAE40"/>
          </p15:clr>
        </p15:guide>
        <p15:guide id="4" pos="3659">
          <p15:clr>
            <a:srgbClr val="A4A3A4"/>
          </p15:clr>
        </p15:guide>
        <p15:guide id="5" orient="horz" pos="1865">
          <p15:clr>
            <a:srgbClr val="A4A3A4"/>
          </p15:clr>
        </p15:guide>
        <p15:guide id="6" orient="horz" pos="391">
          <p15:clr>
            <a:srgbClr val="A4A3A4"/>
          </p15:clr>
        </p15:guide>
        <p15:guide id="7" orient="horz" pos="1003">
          <p15:clr>
            <a:srgbClr val="A4A3A4"/>
          </p15:clr>
        </p15:guide>
        <p15:guide id="8" orient="horz" pos="913">
          <p15:clr>
            <a:srgbClr val="A4A3A4"/>
          </p15:clr>
        </p15:guide>
        <p15:guide id="9" pos="181">
          <p15:clr>
            <a:srgbClr val="A4A3A4"/>
          </p15:clr>
        </p15:guide>
        <p15:guide id="10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9DD9D-95F0-3AE4-FD2F-9FE654B95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8BC2D-2E56-E46C-8BE2-B8D741DCA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52FFE9-DC95-BBD6-B219-8E6E237F4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DEFB5-7656-B4DC-FA08-B82F4D3F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E0B2-1FA0-4225-A81A-E01116475372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546C50-174F-56D3-C6CF-553AA5177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95B80F-39CE-29A9-56F4-FF647D51C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442B-25C0-421C-803A-12D76D152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3563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3A5C9-9A16-A630-D926-F095CE9B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05FDDC-09B7-D35E-85BF-6B7B63221F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B1D09-AB99-0E00-E2BA-B795C972E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4EF4DA-CF86-81E7-A1F0-0A9CAD3F6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E0B2-1FA0-4225-A81A-E01116475372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70506-A009-93E3-3A9E-52985AA9B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3AE366-08D6-9120-BB51-7E4DC3D29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442B-25C0-421C-803A-12D76D152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9639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7404B-0199-299B-D999-9CD9C57A8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FE3F3E-3ED1-9EB1-580F-CD1F3DF48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4F5FA-6EB4-2263-5F95-B4D54DB0D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E0B2-1FA0-4225-A81A-E01116475372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A3568-4B5E-1682-7AC6-78440F144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D3CBF-4594-4098-17C6-A86BE6CD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442B-25C0-421C-803A-12D76D152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232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7F16B9-3831-8747-C463-15DFBE6E4E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7F277-C4CB-2318-6768-01EE03758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30E12-F95A-1507-A77E-09F91E01C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E0B2-1FA0-4225-A81A-E01116475372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3B01B-F419-6B00-2A61-C95F193BF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F958B-0DDF-00DC-953E-3291DBFA4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442B-25C0-421C-803A-12D76D152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4518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TSO-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>
            <a:extLst>
              <a:ext uri="{FF2B5EF4-FFF2-40B4-BE49-F238E27FC236}">
                <a16:creationId xmlns:a16="http://schemas.microsoft.com/office/drawing/2014/main" id="{E3217584-8D20-4380-BB01-BE1908521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01" y="440669"/>
            <a:ext cx="11281639" cy="825489"/>
          </a:xfrm>
          <a:prstGeom prst="rect">
            <a:avLst/>
          </a:prstGeom>
        </p:spPr>
        <p:txBody>
          <a:bodyPr anchor="b"/>
          <a:lstStyle>
            <a:lvl1pPr>
              <a:lnSpc>
                <a:spcPts val="3200"/>
              </a:lnSpc>
              <a:defRPr sz="30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Title ENTSO-E PowerPoint-</a:t>
            </a:r>
            <a:r>
              <a:rPr lang="de-DE" err="1"/>
              <a:t>Presentation</a:t>
            </a:r>
            <a:br>
              <a:rPr lang="de-DE"/>
            </a:b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expand</a:t>
            </a:r>
            <a:r>
              <a:rPr lang="de-DE"/>
              <a:t> </a:t>
            </a:r>
            <a:r>
              <a:rPr lang="de-DE" err="1"/>
              <a:t>over</a:t>
            </a:r>
            <a:r>
              <a:rPr lang="de-DE"/>
              <a:t> </a:t>
            </a:r>
            <a:r>
              <a:rPr lang="de-DE" err="1"/>
              <a:t>two</a:t>
            </a:r>
            <a:r>
              <a:rPr lang="de-DE"/>
              <a:t> </a:t>
            </a:r>
            <a:r>
              <a:rPr lang="de-DE" err="1"/>
              <a:t>lines</a:t>
            </a:r>
            <a:r>
              <a:rPr lang="de-DE"/>
              <a:t>, </a:t>
            </a:r>
            <a:r>
              <a:rPr lang="de-DE" err="1"/>
              <a:t>click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endParaRPr lang="de-DE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6C648BC7-A18A-4A39-805B-D1DC80B0E9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001" y="1451044"/>
            <a:ext cx="11281639" cy="4657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 i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lnSpc>
                <a:spcPts val="2600"/>
              </a:lnSpc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de-DE"/>
              <a:t>Subheadline, </a:t>
            </a:r>
            <a:r>
              <a:rPr lang="de-DE" err="1"/>
              <a:t>click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. Change </a:t>
            </a:r>
            <a:r>
              <a:rPr lang="de-DE" err="1"/>
              <a:t>picture</a:t>
            </a:r>
            <a:r>
              <a:rPr lang="de-DE"/>
              <a:t> in View &gt; Slide Master &gt; Slide Master 1</a:t>
            </a:r>
          </a:p>
        </p:txBody>
      </p:sp>
      <p:sp>
        <p:nvSpPr>
          <p:cNvPr id="10" name="Rechteck 1">
            <a:extLst>
              <a:ext uri="{FF2B5EF4-FFF2-40B4-BE49-F238E27FC236}">
                <a16:creationId xmlns:a16="http://schemas.microsoft.com/office/drawing/2014/main" id="{A331ABB7-B6F3-4D26-B61C-EFA0A39BA0A8}"/>
              </a:ext>
            </a:extLst>
          </p:cNvPr>
          <p:cNvSpPr/>
          <p:nvPr userDrawn="1"/>
        </p:nvSpPr>
        <p:spPr>
          <a:xfrm flipH="1">
            <a:off x="480001" y="43200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052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1956">
          <p15:clr>
            <a:srgbClr val="FBAE40"/>
          </p15:clr>
        </p15:guide>
        <p15:guide id="4" pos="3659">
          <p15:clr>
            <a:srgbClr val="A4A3A4"/>
          </p15:clr>
        </p15:guide>
        <p15:guide id="5" orient="horz" pos="1865">
          <p15:clr>
            <a:srgbClr val="A4A3A4"/>
          </p15:clr>
        </p15:guide>
        <p15:guide id="6" orient="horz" pos="391">
          <p15:clr>
            <a:srgbClr val="A4A3A4"/>
          </p15:clr>
        </p15:guide>
        <p15:guide id="7" orient="horz" pos="1003">
          <p15:clr>
            <a:srgbClr val="A4A3A4"/>
          </p15:clr>
        </p15:guide>
        <p15:guide id="8" orient="horz" pos="913">
          <p15:clr>
            <a:srgbClr val="A4A3A4"/>
          </p15:clr>
        </p15:guide>
        <p15:guide id="9" pos="181">
          <p15:clr>
            <a:srgbClr val="A4A3A4"/>
          </p15:clr>
        </p15:guide>
        <p15:guide id="10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>
            <a:extLst>
              <a:ext uri="{FF2B5EF4-FFF2-40B4-BE49-F238E27FC236}">
                <a16:creationId xmlns:a16="http://schemas.microsoft.com/office/drawing/2014/main" id="{909A6C70-AEE2-4209-B32F-485DE1E4E0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01" y="440669"/>
            <a:ext cx="11281639" cy="825489"/>
          </a:xfrm>
          <a:prstGeom prst="rect">
            <a:avLst/>
          </a:prstGeom>
        </p:spPr>
        <p:txBody>
          <a:bodyPr anchor="b"/>
          <a:lstStyle>
            <a:lvl1pPr>
              <a:lnSpc>
                <a:spcPts val="3200"/>
              </a:lnSpc>
              <a:defRPr sz="30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Title ENTSO-E PowerPoint-</a:t>
            </a:r>
            <a:r>
              <a:rPr lang="de-DE" err="1"/>
              <a:t>Presentation</a:t>
            </a:r>
            <a:br>
              <a:rPr lang="de-DE"/>
            </a:b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expand</a:t>
            </a:r>
            <a:r>
              <a:rPr lang="de-DE"/>
              <a:t> </a:t>
            </a:r>
            <a:r>
              <a:rPr lang="de-DE" err="1"/>
              <a:t>over</a:t>
            </a:r>
            <a:r>
              <a:rPr lang="de-DE"/>
              <a:t> </a:t>
            </a:r>
            <a:r>
              <a:rPr lang="de-DE" err="1"/>
              <a:t>two</a:t>
            </a:r>
            <a:r>
              <a:rPr lang="de-DE"/>
              <a:t> </a:t>
            </a:r>
            <a:r>
              <a:rPr lang="de-DE" err="1"/>
              <a:t>lines</a:t>
            </a:r>
            <a:r>
              <a:rPr lang="de-DE"/>
              <a:t>, </a:t>
            </a:r>
            <a:r>
              <a:rPr lang="de-DE" err="1"/>
              <a:t>click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endParaRPr lang="de-DE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B3677969-4994-472E-9C37-1D009FED45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001" y="1451044"/>
            <a:ext cx="11281639" cy="4657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 i="0">
                <a:solidFill>
                  <a:srgbClr val="00999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lnSpc>
                <a:spcPts val="2600"/>
              </a:lnSpc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de-DE"/>
              <a:t>Subheadline, </a:t>
            </a:r>
            <a:r>
              <a:rPr lang="de-DE" err="1"/>
              <a:t>click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. Change </a:t>
            </a:r>
            <a:r>
              <a:rPr lang="de-DE" err="1"/>
              <a:t>picture</a:t>
            </a:r>
            <a:r>
              <a:rPr lang="de-DE"/>
              <a:t> in View &gt; Slide Master &gt; Slide Master 1</a:t>
            </a:r>
          </a:p>
        </p:txBody>
      </p:sp>
      <p:sp>
        <p:nvSpPr>
          <p:cNvPr id="9" name="Rechteck 1">
            <a:extLst>
              <a:ext uri="{FF2B5EF4-FFF2-40B4-BE49-F238E27FC236}">
                <a16:creationId xmlns:a16="http://schemas.microsoft.com/office/drawing/2014/main" id="{F262D997-C2EB-4727-BCED-56D9698BCB32}"/>
              </a:ext>
            </a:extLst>
          </p:cNvPr>
          <p:cNvSpPr/>
          <p:nvPr userDrawn="1"/>
        </p:nvSpPr>
        <p:spPr>
          <a:xfrm flipH="1">
            <a:off x="480001" y="43200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3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1956">
          <p15:clr>
            <a:srgbClr val="FBAE40"/>
          </p15:clr>
        </p15:guide>
        <p15:guide id="4" pos="3659">
          <p15:clr>
            <a:srgbClr val="A4A3A4"/>
          </p15:clr>
        </p15:guide>
        <p15:guide id="5" orient="horz" pos="1865">
          <p15:clr>
            <a:srgbClr val="A4A3A4"/>
          </p15:clr>
        </p15:guide>
        <p15:guide id="6" orient="horz" pos="391">
          <p15:clr>
            <a:srgbClr val="A4A3A4"/>
          </p15:clr>
        </p15:guide>
        <p15:guide id="7" orient="horz" pos="1003">
          <p15:clr>
            <a:srgbClr val="A4A3A4"/>
          </p15:clr>
        </p15:guide>
        <p15:guide id="8" orient="horz" pos="913">
          <p15:clr>
            <a:srgbClr val="A4A3A4"/>
          </p15:clr>
        </p15:guide>
        <p15:guide id="9" pos="181">
          <p15:clr>
            <a:srgbClr val="A4A3A4"/>
          </p15:clr>
        </p15:guide>
        <p15:guide id="10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>
            <a:extLst>
              <a:ext uri="{FF2B5EF4-FFF2-40B4-BE49-F238E27FC236}">
                <a16:creationId xmlns:a16="http://schemas.microsoft.com/office/drawing/2014/main" id="{909A6C70-AEE2-4209-B32F-485DE1E4E0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01" y="440669"/>
            <a:ext cx="11281639" cy="825489"/>
          </a:xfrm>
          <a:prstGeom prst="rect">
            <a:avLst/>
          </a:prstGeom>
        </p:spPr>
        <p:txBody>
          <a:bodyPr anchor="b"/>
          <a:lstStyle>
            <a:lvl1pPr>
              <a:lnSpc>
                <a:spcPts val="3200"/>
              </a:lnSpc>
              <a:defRPr sz="30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Title ENTSO-E PowerPoint-</a:t>
            </a:r>
            <a:r>
              <a:rPr lang="de-DE" err="1"/>
              <a:t>Presentation</a:t>
            </a:r>
            <a:br>
              <a:rPr lang="de-DE"/>
            </a:b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expand</a:t>
            </a:r>
            <a:r>
              <a:rPr lang="de-DE"/>
              <a:t> </a:t>
            </a:r>
            <a:r>
              <a:rPr lang="de-DE" err="1"/>
              <a:t>over</a:t>
            </a:r>
            <a:r>
              <a:rPr lang="de-DE"/>
              <a:t> </a:t>
            </a:r>
            <a:r>
              <a:rPr lang="de-DE" err="1"/>
              <a:t>two</a:t>
            </a:r>
            <a:r>
              <a:rPr lang="de-DE"/>
              <a:t> </a:t>
            </a:r>
            <a:r>
              <a:rPr lang="de-DE" err="1"/>
              <a:t>lines</a:t>
            </a:r>
            <a:r>
              <a:rPr lang="de-DE"/>
              <a:t>, </a:t>
            </a:r>
            <a:r>
              <a:rPr lang="de-DE" err="1"/>
              <a:t>click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endParaRPr lang="de-DE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B3677969-4994-472E-9C37-1D009FED45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001" y="1451044"/>
            <a:ext cx="11281639" cy="4657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 i="0">
                <a:solidFill>
                  <a:srgbClr val="00999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lnSpc>
                <a:spcPts val="2600"/>
              </a:lnSpc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de-DE"/>
              <a:t>Subheadline, </a:t>
            </a:r>
            <a:r>
              <a:rPr lang="de-DE" err="1"/>
              <a:t>click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. Change </a:t>
            </a:r>
            <a:r>
              <a:rPr lang="de-DE" err="1"/>
              <a:t>picture</a:t>
            </a:r>
            <a:r>
              <a:rPr lang="de-DE"/>
              <a:t> in View &gt; Slide Master &gt; Slide Master 1</a:t>
            </a:r>
          </a:p>
        </p:txBody>
      </p:sp>
      <p:sp>
        <p:nvSpPr>
          <p:cNvPr id="9" name="Rechteck 1">
            <a:extLst>
              <a:ext uri="{FF2B5EF4-FFF2-40B4-BE49-F238E27FC236}">
                <a16:creationId xmlns:a16="http://schemas.microsoft.com/office/drawing/2014/main" id="{F262D997-C2EB-4727-BCED-56D9698BCB32}"/>
              </a:ext>
            </a:extLst>
          </p:cNvPr>
          <p:cNvSpPr/>
          <p:nvPr userDrawn="1"/>
        </p:nvSpPr>
        <p:spPr>
          <a:xfrm flipH="1">
            <a:off x="480001" y="43200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25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1956">
          <p15:clr>
            <a:srgbClr val="FBAE40"/>
          </p15:clr>
        </p15:guide>
        <p15:guide id="4" pos="3659">
          <p15:clr>
            <a:srgbClr val="A4A3A4"/>
          </p15:clr>
        </p15:guide>
        <p15:guide id="5" orient="horz" pos="1865">
          <p15:clr>
            <a:srgbClr val="A4A3A4"/>
          </p15:clr>
        </p15:guide>
        <p15:guide id="6" orient="horz" pos="391">
          <p15:clr>
            <a:srgbClr val="A4A3A4"/>
          </p15:clr>
        </p15:guide>
        <p15:guide id="7" orient="horz" pos="1003">
          <p15:clr>
            <a:srgbClr val="A4A3A4"/>
          </p15:clr>
        </p15:guide>
        <p15:guide id="8" orient="horz" pos="913">
          <p15:clr>
            <a:srgbClr val="A4A3A4"/>
          </p15:clr>
        </p15:guide>
        <p15:guide id="9" pos="181">
          <p15:clr>
            <a:srgbClr val="A4A3A4"/>
          </p15:clr>
        </p15:guide>
        <p15:guide id="10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>
            <a:extLst>
              <a:ext uri="{FF2B5EF4-FFF2-40B4-BE49-F238E27FC236}">
                <a16:creationId xmlns:a16="http://schemas.microsoft.com/office/drawing/2014/main" id="{909A6C70-AEE2-4209-B32F-485DE1E4E0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01" y="440669"/>
            <a:ext cx="11281639" cy="825489"/>
          </a:xfrm>
          <a:prstGeom prst="rect">
            <a:avLst/>
          </a:prstGeom>
        </p:spPr>
        <p:txBody>
          <a:bodyPr anchor="b"/>
          <a:lstStyle>
            <a:lvl1pPr>
              <a:lnSpc>
                <a:spcPts val="3200"/>
              </a:lnSpc>
              <a:defRPr sz="30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Title ENTSO-E PowerPoint-</a:t>
            </a:r>
            <a:r>
              <a:rPr lang="de-DE" err="1"/>
              <a:t>Presentation</a:t>
            </a:r>
            <a:br>
              <a:rPr lang="de-DE"/>
            </a:b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expand</a:t>
            </a:r>
            <a:r>
              <a:rPr lang="de-DE"/>
              <a:t> </a:t>
            </a:r>
            <a:r>
              <a:rPr lang="de-DE" err="1"/>
              <a:t>over</a:t>
            </a:r>
            <a:r>
              <a:rPr lang="de-DE"/>
              <a:t> </a:t>
            </a:r>
            <a:r>
              <a:rPr lang="de-DE" err="1"/>
              <a:t>two</a:t>
            </a:r>
            <a:r>
              <a:rPr lang="de-DE"/>
              <a:t> </a:t>
            </a:r>
            <a:r>
              <a:rPr lang="de-DE" err="1"/>
              <a:t>lines</a:t>
            </a:r>
            <a:r>
              <a:rPr lang="de-DE"/>
              <a:t>, </a:t>
            </a:r>
            <a:r>
              <a:rPr lang="de-DE" err="1"/>
              <a:t>click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endParaRPr lang="de-DE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B3677969-4994-472E-9C37-1D009FED45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001" y="1451044"/>
            <a:ext cx="11281639" cy="4657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 i="0">
                <a:solidFill>
                  <a:srgbClr val="00999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lnSpc>
                <a:spcPts val="2600"/>
              </a:lnSpc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de-DE"/>
              <a:t>Subheadline, </a:t>
            </a:r>
            <a:r>
              <a:rPr lang="de-DE" err="1"/>
              <a:t>click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. Change </a:t>
            </a:r>
            <a:r>
              <a:rPr lang="de-DE" err="1"/>
              <a:t>picture</a:t>
            </a:r>
            <a:r>
              <a:rPr lang="de-DE"/>
              <a:t> in View &gt; Slide Master &gt; Slide Master 1</a:t>
            </a:r>
          </a:p>
        </p:txBody>
      </p:sp>
      <p:sp>
        <p:nvSpPr>
          <p:cNvPr id="9" name="Rechteck 1">
            <a:extLst>
              <a:ext uri="{FF2B5EF4-FFF2-40B4-BE49-F238E27FC236}">
                <a16:creationId xmlns:a16="http://schemas.microsoft.com/office/drawing/2014/main" id="{F262D997-C2EB-4727-BCED-56D9698BCB32}"/>
              </a:ext>
            </a:extLst>
          </p:cNvPr>
          <p:cNvSpPr/>
          <p:nvPr userDrawn="1"/>
        </p:nvSpPr>
        <p:spPr>
          <a:xfrm flipH="1">
            <a:off x="480001" y="43200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3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1956">
          <p15:clr>
            <a:srgbClr val="FBAE40"/>
          </p15:clr>
        </p15:guide>
        <p15:guide id="4" pos="3659">
          <p15:clr>
            <a:srgbClr val="A4A3A4"/>
          </p15:clr>
        </p15:guide>
        <p15:guide id="5" orient="horz" pos="1865">
          <p15:clr>
            <a:srgbClr val="A4A3A4"/>
          </p15:clr>
        </p15:guide>
        <p15:guide id="6" orient="horz" pos="391">
          <p15:clr>
            <a:srgbClr val="A4A3A4"/>
          </p15:clr>
        </p15:guide>
        <p15:guide id="7" orient="horz" pos="1003">
          <p15:clr>
            <a:srgbClr val="A4A3A4"/>
          </p15:clr>
        </p15:guide>
        <p15:guide id="8" orient="horz" pos="913">
          <p15:clr>
            <a:srgbClr val="A4A3A4"/>
          </p15:clr>
        </p15:guide>
        <p15:guide id="9" pos="181">
          <p15:clr>
            <a:srgbClr val="A4A3A4"/>
          </p15:clr>
        </p15:guide>
        <p15:guide id="10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>
            <a:extLst>
              <a:ext uri="{FF2B5EF4-FFF2-40B4-BE49-F238E27FC236}">
                <a16:creationId xmlns:a16="http://schemas.microsoft.com/office/drawing/2014/main" id="{909A6C70-AEE2-4209-B32F-485DE1E4E0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01" y="440669"/>
            <a:ext cx="11281639" cy="825489"/>
          </a:xfrm>
          <a:prstGeom prst="rect">
            <a:avLst/>
          </a:prstGeom>
        </p:spPr>
        <p:txBody>
          <a:bodyPr anchor="b"/>
          <a:lstStyle>
            <a:lvl1pPr>
              <a:lnSpc>
                <a:spcPts val="3200"/>
              </a:lnSpc>
              <a:defRPr sz="30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Title ENTSO-E PowerPoint-</a:t>
            </a:r>
            <a:r>
              <a:rPr lang="de-DE" err="1"/>
              <a:t>Presentation</a:t>
            </a:r>
            <a:br>
              <a:rPr lang="de-DE"/>
            </a:b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expand</a:t>
            </a:r>
            <a:r>
              <a:rPr lang="de-DE"/>
              <a:t> </a:t>
            </a:r>
            <a:r>
              <a:rPr lang="de-DE" err="1"/>
              <a:t>over</a:t>
            </a:r>
            <a:r>
              <a:rPr lang="de-DE"/>
              <a:t> </a:t>
            </a:r>
            <a:r>
              <a:rPr lang="de-DE" err="1"/>
              <a:t>two</a:t>
            </a:r>
            <a:r>
              <a:rPr lang="de-DE"/>
              <a:t> </a:t>
            </a:r>
            <a:r>
              <a:rPr lang="de-DE" err="1"/>
              <a:t>lines</a:t>
            </a:r>
            <a:r>
              <a:rPr lang="de-DE"/>
              <a:t>, </a:t>
            </a:r>
            <a:r>
              <a:rPr lang="de-DE" err="1"/>
              <a:t>click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endParaRPr lang="de-DE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B3677969-4994-472E-9C37-1D009FED45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001" y="1451044"/>
            <a:ext cx="11281639" cy="4657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 i="0">
                <a:solidFill>
                  <a:srgbClr val="00999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lnSpc>
                <a:spcPts val="2600"/>
              </a:lnSpc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de-DE"/>
              <a:t>Subheadline, </a:t>
            </a:r>
            <a:r>
              <a:rPr lang="de-DE" err="1"/>
              <a:t>click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. Change </a:t>
            </a:r>
            <a:r>
              <a:rPr lang="de-DE" err="1"/>
              <a:t>picture</a:t>
            </a:r>
            <a:r>
              <a:rPr lang="de-DE"/>
              <a:t> in View &gt; Slide Master &gt; Slide Master 1</a:t>
            </a:r>
          </a:p>
        </p:txBody>
      </p:sp>
      <p:sp>
        <p:nvSpPr>
          <p:cNvPr id="9" name="Rechteck 1">
            <a:extLst>
              <a:ext uri="{FF2B5EF4-FFF2-40B4-BE49-F238E27FC236}">
                <a16:creationId xmlns:a16="http://schemas.microsoft.com/office/drawing/2014/main" id="{F262D997-C2EB-4727-BCED-56D9698BCB32}"/>
              </a:ext>
            </a:extLst>
          </p:cNvPr>
          <p:cNvSpPr/>
          <p:nvPr userDrawn="1"/>
        </p:nvSpPr>
        <p:spPr>
          <a:xfrm flipH="1">
            <a:off x="480001" y="43200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11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1956">
          <p15:clr>
            <a:srgbClr val="FBAE40"/>
          </p15:clr>
        </p15:guide>
        <p15:guide id="4" pos="3659">
          <p15:clr>
            <a:srgbClr val="A4A3A4"/>
          </p15:clr>
        </p15:guide>
        <p15:guide id="5" orient="horz" pos="1865">
          <p15:clr>
            <a:srgbClr val="A4A3A4"/>
          </p15:clr>
        </p15:guide>
        <p15:guide id="6" orient="horz" pos="391">
          <p15:clr>
            <a:srgbClr val="A4A3A4"/>
          </p15:clr>
        </p15:guide>
        <p15:guide id="7" orient="horz" pos="1003">
          <p15:clr>
            <a:srgbClr val="A4A3A4"/>
          </p15:clr>
        </p15:guide>
        <p15:guide id="8" orient="horz" pos="913">
          <p15:clr>
            <a:srgbClr val="A4A3A4"/>
          </p15:clr>
        </p15:guide>
        <p15:guide id="9" pos="181">
          <p15:clr>
            <a:srgbClr val="A4A3A4"/>
          </p15:clr>
        </p15:guide>
        <p15:guide id="10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>
            <a:extLst>
              <a:ext uri="{FF2B5EF4-FFF2-40B4-BE49-F238E27FC236}">
                <a16:creationId xmlns:a16="http://schemas.microsoft.com/office/drawing/2014/main" id="{909A6C70-AEE2-4209-B32F-485DE1E4E0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01" y="440669"/>
            <a:ext cx="11281639" cy="825489"/>
          </a:xfrm>
          <a:prstGeom prst="rect">
            <a:avLst/>
          </a:prstGeom>
        </p:spPr>
        <p:txBody>
          <a:bodyPr anchor="b"/>
          <a:lstStyle>
            <a:lvl1pPr>
              <a:lnSpc>
                <a:spcPts val="3200"/>
              </a:lnSpc>
              <a:defRPr sz="30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Title ENTSO-E PowerPoint-</a:t>
            </a:r>
            <a:r>
              <a:rPr lang="de-DE" err="1"/>
              <a:t>Presentation</a:t>
            </a:r>
            <a:br>
              <a:rPr lang="de-DE"/>
            </a:b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expand</a:t>
            </a:r>
            <a:r>
              <a:rPr lang="de-DE"/>
              <a:t> </a:t>
            </a:r>
            <a:r>
              <a:rPr lang="de-DE" err="1"/>
              <a:t>over</a:t>
            </a:r>
            <a:r>
              <a:rPr lang="de-DE"/>
              <a:t> </a:t>
            </a:r>
            <a:r>
              <a:rPr lang="de-DE" err="1"/>
              <a:t>two</a:t>
            </a:r>
            <a:r>
              <a:rPr lang="de-DE"/>
              <a:t> </a:t>
            </a:r>
            <a:r>
              <a:rPr lang="de-DE" err="1"/>
              <a:t>lines</a:t>
            </a:r>
            <a:r>
              <a:rPr lang="de-DE"/>
              <a:t>, </a:t>
            </a:r>
            <a:r>
              <a:rPr lang="de-DE" err="1"/>
              <a:t>click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endParaRPr lang="de-DE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B3677969-4994-472E-9C37-1D009FED45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001" y="1451044"/>
            <a:ext cx="11281639" cy="4657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 i="0">
                <a:solidFill>
                  <a:srgbClr val="00999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lnSpc>
                <a:spcPts val="2600"/>
              </a:lnSpc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de-DE"/>
              <a:t>Subheadline, </a:t>
            </a:r>
            <a:r>
              <a:rPr lang="de-DE" err="1"/>
              <a:t>click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. Change </a:t>
            </a:r>
            <a:r>
              <a:rPr lang="de-DE" err="1"/>
              <a:t>picture</a:t>
            </a:r>
            <a:r>
              <a:rPr lang="de-DE"/>
              <a:t> in View &gt; Slide Master &gt; Slide Master 1</a:t>
            </a:r>
          </a:p>
        </p:txBody>
      </p:sp>
      <p:sp>
        <p:nvSpPr>
          <p:cNvPr id="9" name="Rechteck 1">
            <a:extLst>
              <a:ext uri="{FF2B5EF4-FFF2-40B4-BE49-F238E27FC236}">
                <a16:creationId xmlns:a16="http://schemas.microsoft.com/office/drawing/2014/main" id="{F262D997-C2EB-4727-BCED-56D9698BCB32}"/>
              </a:ext>
            </a:extLst>
          </p:cNvPr>
          <p:cNvSpPr/>
          <p:nvPr userDrawn="1"/>
        </p:nvSpPr>
        <p:spPr>
          <a:xfrm flipH="1">
            <a:off x="480001" y="43200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046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1956">
          <p15:clr>
            <a:srgbClr val="FBAE40"/>
          </p15:clr>
        </p15:guide>
        <p15:guide id="4" pos="3659">
          <p15:clr>
            <a:srgbClr val="A4A3A4"/>
          </p15:clr>
        </p15:guide>
        <p15:guide id="5" orient="horz" pos="1865">
          <p15:clr>
            <a:srgbClr val="A4A3A4"/>
          </p15:clr>
        </p15:guide>
        <p15:guide id="6" orient="horz" pos="391">
          <p15:clr>
            <a:srgbClr val="A4A3A4"/>
          </p15:clr>
        </p15:guide>
        <p15:guide id="7" orient="horz" pos="1003">
          <p15:clr>
            <a:srgbClr val="A4A3A4"/>
          </p15:clr>
        </p15:guide>
        <p15:guide id="8" orient="horz" pos="913">
          <p15:clr>
            <a:srgbClr val="A4A3A4"/>
          </p15:clr>
        </p15:guide>
        <p15:guide id="9" pos="181">
          <p15:clr>
            <a:srgbClr val="A4A3A4"/>
          </p15:clr>
        </p15:guide>
        <p15:guide id="10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1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30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26410D8-4A3A-45E2-81A1-C9D4C6C662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7512" y="5733256"/>
            <a:ext cx="2027401" cy="766079"/>
          </a:xfrm>
          <a:prstGeom prst="rect">
            <a:avLst/>
          </a:prstGeom>
        </p:spPr>
      </p:pic>
      <p:sp>
        <p:nvSpPr>
          <p:cNvPr id="6" name="Rechteck 1">
            <a:extLst>
              <a:ext uri="{FF2B5EF4-FFF2-40B4-BE49-F238E27FC236}">
                <a16:creationId xmlns:a16="http://schemas.microsoft.com/office/drawing/2014/main" id="{B1DC2692-8335-D24A-B809-8AFF2AA6C00A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  <p:sp>
        <p:nvSpPr>
          <p:cNvPr id="8" name="Titel 5">
            <a:extLst>
              <a:ext uri="{FF2B5EF4-FFF2-40B4-BE49-F238E27FC236}">
                <a16:creationId xmlns:a16="http://schemas.microsoft.com/office/drawing/2014/main" id="{9837CEFA-6A29-8644-BF25-17F468FC7D89}"/>
              </a:ext>
            </a:extLst>
          </p:cNvPr>
          <p:cNvSpPr txBox="1">
            <a:spLocks/>
          </p:cNvSpPr>
          <p:nvPr userDrawn="1"/>
        </p:nvSpPr>
        <p:spPr>
          <a:xfrm>
            <a:off x="382588" y="55225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/>
              <a:t>Headline 1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B6DE3D23-75DD-B34A-BC23-521881FEF795}"/>
              </a:ext>
            </a:extLst>
          </p:cNvPr>
          <p:cNvSpPr txBox="1">
            <a:spLocks/>
          </p:cNvSpPr>
          <p:nvPr userDrawn="1"/>
        </p:nvSpPr>
        <p:spPr>
          <a:xfrm>
            <a:off x="382588" y="1029277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>
                <a:solidFill>
                  <a:srgbClr val="00947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/>
              <a:t>Click </a:t>
            </a:r>
            <a:r>
              <a:rPr lang="de-DE" b="0" err="1"/>
              <a:t>here</a:t>
            </a:r>
            <a:r>
              <a:rPr lang="de-DE" b="0"/>
              <a:t> </a:t>
            </a:r>
            <a:r>
              <a:rPr lang="de-DE" b="0" err="1"/>
              <a:t>to</a:t>
            </a:r>
            <a:r>
              <a:rPr lang="de-DE" b="0"/>
              <a:t> </a:t>
            </a:r>
            <a:r>
              <a:rPr lang="de-DE" b="0" err="1"/>
              <a:t>edit</a:t>
            </a:r>
            <a:r>
              <a:rPr lang="de-DE" b="0"/>
              <a:t> Headline 2 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C93A88BC-3900-8843-AEB8-1FDE22C70AB4}"/>
              </a:ext>
            </a:extLst>
          </p:cNvPr>
          <p:cNvSpPr txBox="1">
            <a:spLocks/>
          </p:cNvSpPr>
          <p:nvPr userDrawn="1"/>
        </p:nvSpPr>
        <p:spPr>
          <a:xfrm>
            <a:off x="384111" y="1471705"/>
            <a:ext cx="11616265" cy="3677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0F218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/>
              <a:t>Headline 3</a:t>
            </a:r>
          </a:p>
        </p:txBody>
      </p:sp>
    </p:spTree>
    <p:extLst>
      <p:ext uri="{BB962C8B-B14F-4D97-AF65-F5344CB8AC3E}">
        <p14:creationId xmlns:p14="http://schemas.microsoft.com/office/powerpoint/2010/main" val="164999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1000"/>
        </a:spcBef>
        <a:buFont typeface="Arial" panose="020B0604020202020204" pitchFamily="34" charset="0"/>
        <a:buNone/>
        <a:defRPr sz="3000" b="1" kern="1200">
          <a:solidFill>
            <a:srgbClr val="0D218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3">
          <p15:clr>
            <a:srgbClr val="F26B43"/>
          </p15:clr>
        </p15:guide>
        <p15:guide id="2" pos="241">
          <p15:clr>
            <a:srgbClr val="F26B43"/>
          </p15:clr>
        </p15:guide>
        <p15:guide id="3" orient="horz" pos="2999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idx="1"/>
          </p:nvPr>
        </p:nvSpPr>
        <p:spPr>
          <a:xfrm>
            <a:off x="480000" y="970654"/>
            <a:ext cx="10154344" cy="586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Change </a:t>
            </a:r>
            <a:r>
              <a:rPr lang="de-DE" err="1"/>
              <a:t>cover</a:t>
            </a:r>
            <a:r>
              <a:rPr lang="de-DE"/>
              <a:t> </a:t>
            </a:r>
            <a:r>
              <a:rPr lang="de-DE" err="1"/>
              <a:t>picture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6410D8-4A3A-45E2-81A1-C9D4C6C662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6380" y="5805264"/>
            <a:ext cx="2408534" cy="91009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1CFF8BA4-9DA2-4974-94C2-B3C3C21E4193}"/>
              </a:ext>
            </a:extLst>
          </p:cNvPr>
          <p:cNvSpPr/>
          <p:nvPr userDrawn="1"/>
        </p:nvSpPr>
        <p:spPr>
          <a:xfrm flipH="1">
            <a:off x="-1" y="1944000"/>
            <a:ext cx="480000" cy="3600000"/>
          </a:xfrm>
          <a:prstGeom prst="rect">
            <a:avLst/>
          </a:prstGeom>
          <a:gradFill>
            <a:gsLst>
              <a:gs pos="0">
                <a:schemeClr val="tx1">
                  <a:lumMod val="10000"/>
                  <a:lumOff val="90000"/>
                </a:schemeClr>
              </a:gs>
              <a:gs pos="100000">
                <a:schemeClr val="bg2">
                  <a:lumMod val="9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8" name="Grafik 2">
            <a:extLst>
              <a:ext uri="{FF2B5EF4-FFF2-40B4-BE49-F238E27FC236}">
                <a16:creationId xmlns:a16="http://schemas.microsoft.com/office/drawing/2014/main" id="{2B3803D2-BD86-4ABB-8BDF-1BC5164EA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9" b="24177"/>
          <a:stretch/>
        </p:blipFill>
        <p:spPr>
          <a:xfrm>
            <a:off x="479998" y="1944000"/>
            <a:ext cx="1171200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4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F218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3">
          <p15:clr>
            <a:srgbClr val="F26B43"/>
          </p15:clr>
        </p15:guide>
        <p15:guide id="2" pos="241">
          <p15:clr>
            <a:srgbClr val="F26B43"/>
          </p15:clr>
        </p15:guide>
        <p15:guide id="3" orient="horz" pos="2999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idx="1"/>
          </p:nvPr>
        </p:nvSpPr>
        <p:spPr>
          <a:xfrm>
            <a:off x="480000" y="970654"/>
            <a:ext cx="10154344" cy="586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Change </a:t>
            </a:r>
            <a:r>
              <a:rPr lang="de-DE" err="1"/>
              <a:t>cover</a:t>
            </a:r>
            <a:r>
              <a:rPr lang="de-DE"/>
              <a:t> </a:t>
            </a:r>
            <a:r>
              <a:rPr lang="de-DE" err="1"/>
              <a:t>picture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6410D8-4A3A-45E2-81A1-C9D4C6C662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6380" y="5805264"/>
            <a:ext cx="2408534" cy="91009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1CFF8BA4-9DA2-4974-94C2-B3C3C21E4193}"/>
              </a:ext>
            </a:extLst>
          </p:cNvPr>
          <p:cNvSpPr/>
          <p:nvPr userDrawn="1"/>
        </p:nvSpPr>
        <p:spPr>
          <a:xfrm flipH="1">
            <a:off x="-1" y="1944000"/>
            <a:ext cx="480000" cy="3600000"/>
          </a:xfrm>
          <a:prstGeom prst="rect">
            <a:avLst/>
          </a:prstGeom>
          <a:gradFill>
            <a:gsLst>
              <a:gs pos="0">
                <a:schemeClr val="tx1">
                  <a:lumMod val="10000"/>
                  <a:lumOff val="90000"/>
                </a:schemeClr>
              </a:gs>
              <a:gs pos="100000">
                <a:schemeClr val="bg2">
                  <a:lumMod val="9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8" name="Grafik 2">
            <a:extLst>
              <a:ext uri="{FF2B5EF4-FFF2-40B4-BE49-F238E27FC236}">
                <a16:creationId xmlns:a16="http://schemas.microsoft.com/office/drawing/2014/main" id="{2B3803D2-BD86-4ABB-8BDF-1BC5164EA2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8" b="22678"/>
          <a:stretch/>
        </p:blipFill>
        <p:spPr>
          <a:xfrm>
            <a:off x="479998" y="1944000"/>
            <a:ext cx="1171200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F218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3">
          <p15:clr>
            <a:srgbClr val="F26B43"/>
          </p15:clr>
        </p15:guide>
        <p15:guide id="2" pos="241">
          <p15:clr>
            <a:srgbClr val="F26B43"/>
          </p15:clr>
        </p15:guide>
        <p15:guide id="3" orient="horz" pos="2999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2"/>
          <p:cNvSpPr>
            <a:spLocks noGrp="1"/>
          </p:cNvSpPr>
          <p:nvPr>
            <p:ph type="body" idx="1"/>
          </p:nvPr>
        </p:nvSpPr>
        <p:spPr>
          <a:xfrm>
            <a:off x="263352" y="1206960"/>
            <a:ext cx="11616780" cy="33113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8" name="Datumsplatzhalter 4"/>
          <p:cNvSpPr txBox="1">
            <a:spLocks/>
          </p:cNvSpPr>
          <p:nvPr userDrawn="1"/>
        </p:nvSpPr>
        <p:spPr>
          <a:xfrm>
            <a:off x="6168008" y="6237313"/>
            <a:ext cx="583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l" defTabSz="685783" rtl="0" eaLnBrk="1" latinLnBrk="0" hangingPunct="1">
              <a:lnSpc>
                <a:spcPts val="900"/>
              </a:lnSpc>
              <a:spcBef>
                <a:spcPts val="0"/>
              </a:spcBef>
              <a:buFont typeface="Arial"/>
              <a:buNone/>
              <a:defRPr lang="pt-BR" sz="900" b="0" i="0" kern="1200" smtClean="0">
                <a:solidFill>
                  <a:srgbClr val="005B9C"/>
                </a:solidFill>
                <a:effectLst/>
                <a:latin typeface="+mn-lt"/>
                <a:ea typeface="Microsoft YaHei" pitchFamily="34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900">
                <a:solidFill>
                  <a:schemeClr val="accent1"/>
                </a:solidFill>
              </a:rPr>
              <a:t> </a:t>
            </a:r>
            <a:fld id="{9D8EEF28-5ABD-4429-9AD9-DE956F602A14}" type="slidenum">
              <a:rPr lang="de-DE" sz="900" smtClean="0">
                <a:solidFill>
                  <a:schemeClr val="tx1">
                    <a:lumMod val="50000"/>
                  </a:schemeClr>
                </a:solidFill>
              </a:rPr>
              <a:pPr algn="r"/>
              <a:t>‹#›</a:t>
            </a:fld>
            <a:endParaRPr lang="de-DE" sz="90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89FAA-E980-408C-B430-CBF368494B7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520" y="6314495"/>
            <a:ext cx="778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76" r:id="rId2"/>
    <p:sldLayoutId id="2147483731" r:id="rId3"/>
    <p:sldLayoutId id="2147483732" r:id="rId4"/>
    <p:sldLayoutId id="2147483733" r:id="rId5"/>
    <p:sldLayoutId id="2147483742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736" r:id="rId15"/>
    <p:sldLayoutId id="2147483780" r:id="rId16"/>
    <p:sldLayoutId id="2147483771" r:id="rId17"/>
    <p:sldLayoutId id="214748377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000" kern="1200" dirty="0">
          <a:solidFill>
            <a:srgbClr val="005CA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1">
          <p15:clr>
            <a:srgbClr val="F26B43"/>
          </p15:clr>
        </p15:guide>
        <p15:guide id="2" pos="7439">
          <p15:clr>
            <a:srgbClr val="F26B43"/>
          </p15:clr>
        </p15:guide>
        <p15:guide id="6" orient="horz" pos="4133">
          <p15:clr>
            <a:srgbClr val="F26B43"/>
          </p15:clr>
        </p15:guide>
        <p15:guide id="7" orient="horz" pos="187">
          <p15:clr>
            <a:srgbClr val="F26B43"/>
          </p15:clr>
        </p15:guide>
        <p15:guide id="8" orient="horz" pos="2160">
          <p15:clr>
            <a:srgbClr val="F26B43"/>
          </p15:clr>
        </p15:guide>
        <p15:guide id="13" pos="3840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6E3ACE-C7F4-440A-A14E-919D653CEF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7648" y="6504944"/>
            <a:ext cx="780356" cy="207282"/>
          </a:xfrm>
          <a:prstGeom prst="rect">
            <a:avLst/>
          </a:prstGeom>
        </p:spPr>
      </p:pic>
      <p:sp>
        <p:nvSpPr>
          <p:cNvPr id="5" name="Titel 5">
            <a:extLst>
              <a:ext uri="{FF2B5EF4-FFF2-40B4-BE49-F238E27FC236}">
                <a16:creationId xmlns:a16="http://schemas.microsoft.com/office/drawing/2014/main" id="{238BD34C-4A6E-4BD9-9901-A54798E10C53}"/>
              </a:ext>
            </a:extLst>
          </p:cNvPr>
          <p:cNvSpPr txBox="1">
            <a:spLocks/>
          </p:cNvSpPr>
          <p:nvPr userDrawn="1"/>
        </p:nvSpPr>
        <p:spPr>
          <a:xfrm>
            <a:off x="382588" y="462201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ENTSO-E Mission Statement</a:t>
            </a:r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7E01F648-EFC5-4F89-930B-24E6669FA694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6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58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0480C5-6E9C-D79C-D80D-C48F8CCA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E9714-E478-84AA-F522-0880AAE5E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79DD1-4836-A26B-2FA4-3CF6C00CFB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CE0B2-1FA0-4225-A81A-E01116475372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DC978-D2CA-C17D-B1CD-3BF85EC17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C97A-771D-7DBB-CE2A-AA9A9F081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1442B-25C0-421C-803A-12D76D152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70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00" y="1944000"/>
            <a:ext cx="11712000" cy="3600000"/>
          </a:xfrm>
          <a:prstGeom prst="rect">
            <a:avLst/>
          </a:prstGeom>
        </p:spPr>
      </p:pic>
      <p:sp>
        <p:nvSpPr>
          <p:cNvPr id="4" name="Textplatzhalter 2"/>
          <p:cNvSpPr>
            <a:spLocks noGrp="1"/>
          </p:cNvSpPr>
          <p:nvPr>
            <p:ph type="body" idx="1"/>
          </p:nvPr>
        </p:nvSpPr>
        <p:spPr>
          <a:xfrm>
            <a:off x="479999" y="476672"/>
            <a:ext cx="10154344" cy="586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Change </a:t>
            </a:r>
            <a:r>
              <a:rPr lang="de-DE" err="1"/>
              <a:t>cover</a:t>
            </a:r>
            <a:r>
              <a:rPr lang="de-DE"/>
              <a:t> </a:t>
            </a:r>
            <a:r>
              <a:rPr lang="de-DE" err="1"/>
              <a:t>picture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6410D8-4A3A-45E2-81A1-C9D4C6C662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6380" y="5805264"/>
            <a:ext cx="2408534" cy="91009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1CFF8BA4-9DA2-4974-94C2-B3C3C21E4193}"/>
              </a:ext>
            </a:extLst>
          </p:cNvPr>
          <p:cNvSpPr/>
          <p:nvPr userDrawn="1"/>
        </p:nvSpPr>
        <p:spPr>
          <a:xfrm flipH="1">
            <a:off x="-1" y="1944000"/>
            <a:ext cx="480000" cy="3600000"/>
          </a:xfrm>
          <a:prstGeom prst="rect">
            <a:avLst/>
          </a:prstGeom>
          <a:gradFill>
            <a:gsLst>
              <a:gs pos="0">
                <a:schemeClr val="tx1">
                  <a:lumMod val="10000"/>
                  <a:lumOff val="90000"/>
                </a:schemeClr>
              </a:gs>
              <a:gs pos="100000">
                <a:schemeClr val="bg2">
                  <a:lumMod val="9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231175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3">
          <p15:clr>
            <a:srgbClr val="F26B43"/>
          </p15:clr>
        </p15:guide>
        <p15:guide id="2" pos="241">
          <p15:clr>
            <a:srgbClr val="F26B43"/>
          </p15:clr>
        </p15:guide>
        <p15:guide id="3" orient="horz" pos="299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idx="1"/>
          </p:nvPr>
        </p:nvSpPr>
        <p:spPr>
          <a:xfrm>
            <a:off x="464465" y="476672"/>
            <a:ext cx="10154344" cy="586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Change </a:t>
            </a:r>
            <a:r>
              <a:rPr lang="de-DE" err="1"/>
              <a:t>cover</a:t>
            </a:r>
            <a:r>
              <a:rPr lang="de-DE"/>
              <a:t> </a:t>
            </a:r>
            <a:r>
              <a:rPr lang="de-DE" err="1"/>
              <a:t>picture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6410D8-4A3A-45E2-81A1-C9D4C6C662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6380" y="5805264"/>
            <a:ext cx="2408534" cy="91009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1CFF8BA4-9DA2-4974-94C2-B3C3C21E4193}"/>
              </a:ext>
            </a:extLst>
          </p:cNvPr>
          <p:cNvSpPr/>
          <p:nvPr userDrawn="1"/>
        </p:nvSpPr>
        <p:spPr>
          <a:xfrm flipH="1">
            <a:off x="-1" y="1944000"/>
            <a:ext cx="480000" cy="3600000"/>
          </a:xfrm>
          <a:prstGeom prst="rect">
            <a:avLst/>
          </a:prstGeom>
          <a:gradFill>
            <a:gsLst>
              <a:gs pos="0">
                <a:schemeClr val="tx1">
                  <a:lumMod val="10000"/>
                  <a:lumOff val="90000"/>
                </a:schemeClr>
              </a:gs>
              <a:gs pos="100000">
                <a:schemeClr val="bg2">
                  <a:lumMod val="9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8" name="Grafik 2">
            <a:extLst>
              <a:ext uri="{FF2B5EF4-FFF2-40B4-BE49-F238E27FC236}">
                <a16:creationId xmlns:a16="http://schemas.microsoft.com/office/drawing/2014/main" id="{6AB18625-EA33-4AEC-B4D7-7D98AB5978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" t="27257" r="295" b="18261"/>
          <a:stretch/>
        </p:blipFill>
        <p:spPr>
          <a:xfrm>
            <a:off x="479998" y="1944000"/>
            <a:ext cx="1171200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8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F218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3">
          <p15:clr>
            <a:srgbClr val="F26B43"/>
          </p15:clr>
        </p15:guide>
        <p15:guide id="2" pos="241">
          <p15:clr>
            <a:srgbClr val="F26B43"/>
          </p15:clr>
        </p15:guide>
        <p15:guide id="3" orient="horz" pos="299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idx="1"/>
          </p:nvPr>
        </p:nvSpPr>
        <p:spPr>
          <a:xfrm>
            <a:off x="480000" y="970654"/>
            <a:ext cx="10154344" cy="586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Change </a:t>
            </a:r>
            <a:r>
              <a:rPr lang="de-DE" err="1"/>
              <a:t>cover</a:t>
            </a:r>
            <a:r>
              <a:rPr lang="de-DE"/>
              <a:t> </a:t>
            </a:r>
            <a:r>
              <a:rPr lang="de-DE" err="1"/>
              <a:t>picture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6410D8-4A3A-45E2-81A1-C9D4C6C662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6380" y="5805264"/>
            <a:ext cx="2408534" cy="91009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1CFF8BA4-9DA2-4974-94C2-B3C3C21E4193}"/>
              </a:ext>
            </a:extLst>
          </p:cNvPr>
          <p:cNvSpPr/>
          <p:nvPr userDrawn="1"/>
        </p:nvSpPr>
        <p:spPr>
          <a:xfrm flipH="1">
            <a:off x="-1" y="1944000"/>
            <a:ext cx="480000" cy="3600000"/>
          </a:xfrm>
          <a:prstGeom prst="rect">
            <a:avLst/>
          </a:prstGeom>
          <a:gradFill>
            <a:gsLst>
              <a:gs pos="0">
                <a:schemeClr val="tx1">
                  <a:lumMod val="10000"/>
                  <a:lumOff val="90000"/>
                </a:schemeClr>
              </a:gs>
              <a:gs pos="100000">
                <a:schemeClr val="bg2">
                  <a:lumMod val="9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8" name="Grafik 2">
            <a:extLst>
              <a:ext uri="{FF2B5EF4-FFF2-40B4-BE49-F238E27FC236}">
                <a16:creationId xmlns:a16="http://schemas.microsoft.com/office/drawing/2014/main" id="{FEAC8229-7F65-4232-9949-13B76E4D0D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9" b="24177"/>
          <a:stretch/>
        </p:blipFill>
        <p:spPr>
          <a:xfrm>
            <a:off x="479998" y="1944000"/>
            <a:ext cx="1171200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7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F218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3">
          <p15:clr>
            <a:srgbClr val="F26B43"/>
          </p15:clr>
        </p15:guide>
        <p15:guide id="2" pos="241">
          <p15:clr>
            <a:srgbClr val="F26B43"/>
          </p15:clr>
        </p15:guide>
        <p15:guide id="3" orient="horz" pos="299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idx="1"/>
          </p:nvPr>
        </p:nvSpPr>
        <p:spPr>
          <a:xfrm>
            <a:off x="480000" y="970654"/>
            <a:ext cx="10154344" cy="586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Change </a:t>
            </a:r>
            <a:r>
              <a:rPr lang="de-DE" err="1"/>
              <a:t>cover</a:t>
            </a:r>
            <a:r>
              <a:rPr lang="de-DE"/>
              <a:t> </a:t>
            </a:r>
            <a:r>
              <a:rPr lang="de-DE" err="1"/>
              <a:t>picture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6410D8-4A3A-45E2-81A1-C9D4C6C662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6380" y="5805264"/>
            <a:ext cx="2408534" cy="91009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1CFF8BA4-9DA2-4974-94C2-B3C3C21E4193}"/>
              </a:ext>
            </a:extLst>
          </p:cNvPr>
          <p:cNvSpPr/>
          <p:nvPr userDrawn="1"/>
        </p:nvSpPr>
        <p:spPr>
          <a:xfrm flipH="1">
            <a:off x="-1" y="1944000"/>
            <a:ext cx="480000" cy="3600000"/>
          </a:xfrm>
          <a:prstGeom prst="rect">
            <a:avLst/>
          </a:prstGeom>
          <a:gradFill>
            <a:gsLst>
              <a:gs pos="0">
                <a:schemeClr val="tx1">
                  <a:lumMod val="10000"/>
                  <a:lumOff val="90000"/>
                </a:schemeClr>
              </a:gs>
              <a:gs pos="100000">
                <a:schemeClr val="bg2">
                  <a:lumMod val="9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8" name="Grafik 2">
            <a:extLst>
              <a:ext uri="{FF2B5EF4-FFF2-40B4-BE49-F238E27FC236}">
                <a16:creationId xmlns:a16="http://schemas.microsoft.com/office/drawing/2014/main" id="{2B3803D2-BD86-4ABB-8BDF-1BC5164EA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2" b="38114"/>
          <a:stretch/>
        </p:blipFill>
        <p:spPr>
          <a:xfrm>
            <a:off x="479998" y="1944000"/>
            <a:ext cx="1171200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3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F218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3">
          <p15:clr>
            <a:srgbClr val="F26B43"/>
          </p15:clr>
        </p15:guide>
        <p15:guide id="2" pos="241">
          <p15:clr>
            <a:srgbClr val="F26B43"/>
          </p15:clr>
        </p15:guide>
        <p15:guide id="3" orient="horz" pos="299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idx="1"/>
          </p:nvPr>
        </p:nvSpPr>
        <p:spPr>
          <a:xfrm>
            <a:off x="480000" y="970654"/>
            <a:ext cx="10154344" cy="586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Change </a:t>
            </a:r>
            <a:r>
              <a:rPr lang="de-DE" err="1"/>
              <a:t>cover</a:t>
            </a:r>
            <a:r>
              <a:rPr lang="de-DE"/>
              <a:t> </a:t>
            </a:r>
            <a:r>
              <a:rPr lang="de-DE" err="1"/>
              <a:t>picture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6410D8-4A3A-45E2-81A1-C9D4C6C662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6380" y="5805264"/>
            <a:ext cx="2408534" cy="91009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1CFF8BA4-9DA2-4974-94C2-B3C3C21E4193}"/>
              </a:ext>
            </a:extLst>
          </p:cNvPr>
          <p:cNvSpPr/>
          <p:nvPr userDrawn="1"/>
        </p:nvSpPr>
        <p:spPr>
          <a:xfrm flipH="1">
            <a:off x="-1" y="1944000"/>
            <a:ext cx="480000" cy="3600000"/>
          </a:xfrm>
          <a:prstGeom prst="rect">
            <a:avLst/>
          </a:prstGeom>
          <a:gradFill>
            <a:gsLst>
              <a:gs pos="0">
                <a:schemeClr val="tx1">
                  <a:lumMod val="10000"/>
                  <a:lumOff val="90000"/>
                </a:schemeClr>
              </a:gs>
              <a:gs pos="100000">
                <a:schemeClr val="bg2">
                  <a:lumMod val="9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8" name="Grafik 2">
            <a:extLst>
              <a:ext uri="{FF2B5EF4-FFF2-40B4-BE49-F238E27FC236}">
                <a16:creationId xmlns:a16="http://schemas.microsoft.com/office/drawing/2014/main" id="{2B3803D2-BD86-4ABB-8BDF-1BC5164EA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7" b="28549"/>
          <a:stretch/>
        </p:blipFill>
        <p:spPr>
          <a:xfrm>
            <a:off x="479998" y="1944000"/>
            <a:ext cx="1171200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8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F218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3">
          <p15:clr>
            <a:srgbClr val="F26B43"/>
          </p15:clr>
        </p15:guide>
        <p15:guide id="2" pos="241">
          <p15:clr>
            <a:srgbClr val="F26B43"/>
          </p15:clr>
        </p15:guide>
        <p15:guide id="3" orient="horz" pos="2999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idx="1"/>
          </p:nvPr>
        </p:nvSpPr>
        <p:spPr>
          <a:xfrm>
            <a:off x="480000" y="970654"/>
            <a:ext cx="10154344" cy="586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Change </a:t>
            </a:r>
            <a:r>
              <a:rPr lang="de-DE" err="1"/>
              <a:t>cover</a:t>
            </a:r>
            <a:r>
              <a:rPr lang="de-DE"/>
              <a:t> </a:t>
            </a:r>
            <a:r>
              <a:rPr lang="de-DE" err="1"/>
              <a:t>picture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6410D8-4A3A-45E2-81A1-C9D4C6C662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6380" y="5805264"/>
            <a:ext cx="2408534" cy="91009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1CFF8BA4-9DA2-4974-94C2-B3C3C21E4193}"/>
              </a:ext>
            </a:extLst>
          </p:cNvPr>
          <p:cNvSpPr/>
          <p:nvPr userDrawn="1"/>
        </p:nvSpPr>
        <p:spPr>
          <a:xfrm flipH="1">
            <a:off x="-1" y="1944000"/>
            <a:ext cx="480000" cy="3600000"/>
          </a:xfrm>
          <a:prstGeom prst="rect">
            <a:avLst/>
          </a:prstGeom>
          <a:gradFill>
            <a:gsLst>
              <a:gs pos="0">
                <a:schemeClr val="tx1">
                  <a:lumMod val="10000"/>
                  <a:lumOff val="90000"/>
                </a:schemeClr>
              </a:gs>
              <a:gs pos="100000">
                <a:schemeClr val="bg2">
                  <a:lumMod val="9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8" name="Grafik 2">
            <a:extLst>
              <a:ext uri="{FF2B5EF4-FFF2-40B4-BE49-F238E27FC236}">
                <a16:creationId xmlns:a16="http://schemas.microsoft.com/office/drawing/2014/main" id="{2B3803D2-BD86-4ABB-8BDF-1BC5164EA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6" b="17780"/>
          <a:stretch/>
        </p:blipFill>
        <p:spPr>
          <a:xfrm>
            <a:off x="479998" y="1944000"/>
            <a:ext cx="1171200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0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F218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3">
          <p15:clr>
            <a:srgbClr val="F26B43"/>
          </p15:clr>
        </p15:guide>
        <p15:guide id="2" pos="241">
          <p15:clr>
            <a:srgbClr val="F26B43"/>
          </p15:clr>
        </p15:guide>
        <p15:guide id="3" orient="horz" pos="2999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idx="1"/>
          </p:nvPr>
        </p:nvSpPr>
        <p:spPr>
          <a:xfrm>
            <a:off x="480000" y="970654"/>
            <a:ext cx="10154344" cy="586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Change </a:t>
            </a:r>
            <a:r>
              <a:rPr lang="de-DE" err="1"/>
              <a:t>cover</a:t>
            </a:r>
            <a:r>
              <a:rPr lang="de-DE"/>
              <a:t> </a:t>
            </a:r>
            <a:r>
              <a:rPr lang="de-DE" err="1"/>
              <a:t>picture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6410D8-4A3A-45E2-81A1-C9D4C6C662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6380" y="5805264"/>
            <a:ext cx="2408534" cy="91009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1CFF8BA4-9DA2-4974-94C2-B3C3C21E4193}"/>
              </a:ext>
            </a:extLst>
          </p:cNvPr>
          <p:cNvSpPr/>
          <p:nvPr userDrawn="1"/>
        </p:nvSpPr>
        <p:spPr>
          <a:xfrm flipH="1">
            <a:off x="-1" y="1944000"/>
            <a:ext cx="480000" cy="3600000"/>
          </a:xfrm>
          <a:prstGeom prst="rect">
            <a:avLst/>
          </a:prstGeom>
          <a:gradFill>
            <a:gsLst>
              <a:gs pos="0">
                <a:schemeClr val="tx1">
                  <a:lumMod val="10000"/>
                  <a:lumOff val="90000"/>
                </a:schemeClr>
              </a:gs>
              <a:gs pos="100000">
                <a:schemeClr val="bg2">
                  <a:lumMod val="9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8" name="Grafik 2">
            <a:extLst>
              <a:ext uri="{FF2B5EF4-FFF2-40B4-BE49-F238E27FC236}">
                <a16:creationId xmlns:a16="http://schemas.microsoft.com/office/drawing/2014/main" id="{2B3803D2-BD86-4ABB-8BDF-1BC5164EA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3" b="30083"/>
          <a:stretch/>
        </p:blipFill>
        <p:spPr>
          <a:xfrm>
            <a:off x="479998" y="1944000"/>
            <a:ext cx="1171200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3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F218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3">
          <p15:clr>
            <a:srgbClr val="F26B43"/>
          </p15:clr>
        </p15:guide>
        <p15:guide id="2" pos="241">
          <p15:clr>
            <a:srgbClr val="F26B43"/>
          </p15:clr>
        </p15:guide>
        <p15:guide id="3" orient="horz" pos="2999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idx="1"/>
          </p:nvPr>
        </p:nvSpPr>
        <p:spPr>
          <a:xfrm>
            <a:off x="480000" y="970654"/>
            <a:ext cx="10154344" cy="586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Change </a:t>
            </a:r>
            <a:r>
              <a:rPr lang="de-DE" err="1"/>
              <a:t>cover</a:t>
            </a:r>
            <a:r>
              <a:rPr lang="de-DE"/>
              <a:t> </a:t>
            </a:r>
            <a:r>
              <a:rPr lang="de-DE" err="1"/>
              <a:t>picture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6410D8-4A3A-45E2-81A1-C9D4C6C662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6380" y="5805264"/>
            <a:ext cx="2408534" cy="91009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1CFF8BA4-9DA2-4974-94C2-B3C3C21E4193}"/>
              </a:ext>
            </a:extLst>
          </p:cNvPr>
          <p:cNvSpPr/>
          <p:nvPr userDrawn="1"/>
        </p:nvSpPr>
        <p:spPr>
          <a:xfrm flipH="1">
            <a:off x="-1" y="1944000"/>
            <a:ext cx="480000" cy="3600000"/>
          </a:xfrm>
          <a:prstGeom prst="rect">
            <a:avLst/>
          </a:prstGeom>
          <a:gradFill>
            <a:gsLst>
              <a:gs pos="0">
                <a:schemeClr val="tx1">
                  <a:lumMod val="10000"/>
                  <a:lumOff val="90000"/>
                </a:schemeClr>
              </a:gs>
              <a:gs pos="100000">
                <a:schemeClr val="bg2">
                  <a:lumMod val="9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8" name="Grafik 2">
            <a:extLst>
              <a:ext uri="{FF2B5EF4-FFF2-40B4-BE49-F238E27FC236}">
                <a16:creationId xmlns:a16="http://schemas.microsoft.com/office/drawing/2014/main" id="{2B3803D2-BD86-4ABB-8BDF-1BC5164EA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7" b="28549"/>
          <a:stretch/>
        </p:blipFill>
        <p:spPr>
          <a:xfrm>
            <a:off x="479998" y="1944000"/>
            <a:ext cx="1171200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3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F218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3">
          <p15:clr>
            <a:srgbClr val="F26B43"/>
          </p15:clr>
        </p15:guide>
        <p15:guide id="2" pos="241">
          <p15:clr>
            <a:srgbClr val="F26B43"/>
          </p15:clr>
        </p15:guide>
        <p15:guide id="3" orient="horz" pos="29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: Rounded Corners 1025">
            <a:extLst>
              <a:ext uri="{FF2B5EF4-FFF2-40B4-BE49-F238E27FC236}">
                <a16:creationId xmlns:a16="http://schemas.microsoft.com/office/drawing/2014/main" id="{3ECA5AC8-2AF8-A127-D2B1-64F893E1163D}"/>
              </a:ext>
            </a:extLst>
          </p:cNvPr>
          <p:cNvSpPr/>
          <p:nvPr/>
        </p:nvSpPr>
        <p:spPr>
          <a:xfrm>
            <a:off x="346680" y="1415937"/>
            <a:ext cx="11830982" cy="13611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49" name="Straight Connector 1048">
            <a:extLst>
              <a:ext uri="{FF2B5EF4-FFF2-40B4-BE49-F238E27FC236}">
                <a16:creationId xmlns:a16="http://schemas.microsoft.com/office/drawing/2014/main" id="{AA8C52F6-604F-86F1-3CA5-636AC95A83CF}"/>
              </a:ext>
            </a:extLst>
          </p:cNvPr>
          <p:cNvCxnSpPr>
            <a:cxnSpLocks/>
          </p:cNvCxnSpPr>
          <p:nvPr/>
        </p:nvCxnSpPr>
        <p:spPr>
          <a:xfrm>
            <a:off x="4753337" y="3348529"/>
            <a:ext cx="0" cy="2956843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60" name="Straight Arrow Connector 1059">
            <a:extLst>
              <a:ext uri="{FF2B5EF4-FFF2-40B4-BE49-F238E27FC236}">
                <a16:creationId xmlns:a16="http://schemas.microsoft.com/office/drawing/2014/main" id="{4832B15A-E889-F76E-0EA2-D10899B062CE}"/>
              </a:ext>
            </a:extLst>
          </p:cNvPr>
          <p:cNvCxnSpPr>
            <a:cxnSpLocks/>
          </p:cNvCxnSpPr>
          <p:nvPr/>
        </p:nvCxnSpPr>
        <p:spPr>
          <a:xfrm flipH="1" flipV="1">
            <a:off x="6328190" y="3501008"/>
            <a:ext cx="47603" cy="20130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958390B-484B-400D-035D-A33B3EB8F2D0}"/>
              </a:ext>
            </a:extLst>
          </p:cNvPr>
          <p:cNvCxnSpPr>
            <a:cxnSpLocks/>
            <a:stCxn id="1039" idx="2"/>
            <a:endCxn id="23" idx="3"/>
          </p:cNvCxnSpPr>
          <p:nvPr/>
        </p:nvCxnSpPr>
        <p:spPr>
          <a:xfrm>
            <a:off x="8646018" y="2655581"/>
            <a:ext cx="6190" cy="16826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2" name="Straight Arrow Connector 1061">
            <a:extLst>
              <a:ext uri="{FF2B5EF4-FFF2-40B4-BE49-F238E27FC236}">
                <a16:creationId xmlns:a16="http://schemas.microsoft.com/office/drawing/2014/main" id="{F785959E-C64D-2246-742F-4296B94D6843}"/>
              </a:ext>
            </a:extLst>
          </p:cNvPr>
          <p:cNvCxnSpPr>
            <a:cxnSpLocks/>
          </p:cNvCxnSpPr>
          <p:nvPr/>
        </p:nvCxnSpPr>
        <p:spPr>
          <a:xfrm>
            <a:off x="6816080" y="2334581"/>
            <a:ext cx="0" cy="1904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5FE5391E-67ED-EB8D-C2F4-63B7C014B93D}"/>
              </a:ext>
            </a:extLst>
          </p:cNvPr>
          <p:cNvSpPr/>
          <p:nvPr/>
        </p:nvSpPr>
        <p:spPr>
          <a:xfrm>
            <a:off x="244917" y="5448377"/>
            <a:ext cx="11830982" cy="14483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47" name="Straight Connector 1046">
            <a:extLst>
              <a:ext uri="{FF2B5EF4-FFF2-40B4-BE49-F238E27FC236}">
                <a16:creationId xmlns:a16="http://schemas.microsoft.com/office/drawing/2014/main" id="{A8CFEFFD-B1F2-E9EC-BE10-4CD72681CEB5}"/>
              </a:ext>
            </a:extLst>
          </p:cNvPr>
          <p:cNvCxnSpPr>
            <a:cxnSpLocks/>
          </p:cNvCxnSpPr>
          <p:nvPr/>
        </p:nvCxnSpPr>
        <p:spPr>
          <a:xfrm>
            <a:off x="3791744" y="3300162"/>
            <a:ext cx="0" cy="2956843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AE2FDE2-5CF7-2A9D-2504-47D6FB09A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11" y="398059"/>
            <a:ext cx="11281639" cy="825489"/>
          </a:xfrm>
        </p:spPr>
        <p:txBody>
          <a:bodyPr>
            <a:normAutofit fontScale="90000"/>
          </a:bodyPr>
          <a:lstStyle/>
          <a:p>
            <a:pPr marL="0" marR="0" lvl="0" indent="0" defTabSz="914418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F218B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Bidding zones Review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F218B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F218B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indicative timeline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F218B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(by May 2024)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F2F14D-0A95-4263-9E53-393A1C748CBF}"/>
              </a:ext>
            </a:extLst>
          </p:cNvPr>
          <p:cNvSpPr/>
          <p:nvPr/>
        </p:nvSpPr>
        <p:spPr>
          <a:xfrm>
            <a:off x="0" y="3074373"/>
            <a:ext cx="72089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6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9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BZR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started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37A623-7C34-4E61-BAE9-E0B051DE801F}"/>
              </a:ext>
            </a:extLst>
          </p:cNvPr>
          <p:cNvSpPr/>
          <p:nvPr/>
        </p:nvSpPr>
        <p:spPr>
          <a:xfrm>
            <a:off x="10189616" y="1586057"/>
            <a:ext cx="1886283" cy="107721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6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9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Final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common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output data </a:t>
            </a:r>
            <a:r>
              <a:rPr kumimoji="0" lang="es-ES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publication</a:t>
            </a:r>
            <a:endParaRPr kumimoji="0" lang="es-ES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2024)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963516-3482-4D31-95A3-8034958DD534}"/>
              </a:ext>
            </a:extLst>
          </p:cNvPr>
          <p:cNvSpPr/>
          <p:nvPr/>
        </p:nvSpPr>
        <p:spPr>
          <a:xfrm>
            <a:off x="854466" y="3608589"/>
            <a:ext cx="8149065" cy="22104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6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7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40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98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55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Modelling and Calculations for CE BZRR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0A7DEB-8514-4AF6-BF2F-5E92EFBEF937}"/>
              </a:ext>
            </a:extLst>
          </p:cNvPr>
          <p:cNvSpPr/>
          <p:nvPr/>
        </p:nvSpPr>
        <p:spPr>
          <a:xfrm>
            <a:off x="854466" y="4239512"/>
            <a:ext cx="7797742" cy="1974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6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7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40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98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55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 EU studies on common indicators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C06BBB5-8CEF-4A5D-A146-AB182C828CB6}"/>
              </a:ext>
            </a:extLst>
          </p:cNvPr>
          <p:cNvSpPr/>
          <p:nvPr/>
        </p:nvSpPr>
        <p:spPr>
          <a:xfrm>
            <a:off x="5587630" y="6272412"/>
            <a:ext cx="1084638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6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7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40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98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55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webinar</a:t>
            </a:r>
          </a:p>
        </p:txBody>
      </p:sp>
      <p:sp>
        <p:nvSpPr>
          <p:cNvPr id="28" name="Title 10">
            <a:extLst>
              <a:ext uri="{FF2B5EF4-FFF2-40B4-BE49-F238E27FC236}">
                <a16:creationId xmlns:a16="http://schemas.microsoft.com/office/drawing/2014/main" id="{94CD362C-3649-4BF9-B4FD-AA9EC4412530}"/>
              </a:ext>
            </a:extLst>
          </p:cNvPr>
          <p:cNvSpPr>
            <a:spLocks noGrp="1"/>
          </p:cNvSpPr>
          <p:nvPr/>
        </p:nvSpPr>
        <p:spPr>
          <a:xfrm>
            <a:off x="-2045537" y="-431547"/>
            <a:ext cx="11617788" cy="3564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18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18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A2237A5-7267-21AF-0A15-463592D3F96B}"/>
              </a:ext>
            </a:extLst>
          </p:cNvPr>
          <p:cNvGrpSpPr/>
          <p:nvPr/>
        </p:nvGrpSpPr>
        <p:grpSpPr>
          <a:xfrm>
            <a:off x="244917" y="2837843"/>
            <a:ext cx="500916" cy="246463"/>
            <a:chOff x="135502" y="2606257"/>
            <a:chExt cx="744175" cy="292015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8FCF699C-D154-3C50-A563-BA39D417161B}"/>
                </a:ext>
              </a:extLst>
            </p:cNvPr>
            <p:cNvSpPr/>
            <p:nvPr/>
          </p:nvSpPr>
          <p:spPr>
            <a:xfrm>
              <a:off x="209139" y="2606257"/>
              <a:ext cx="638837" cy="29201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en-US"/>
              </a:defPPr>
              <a:lvl1pPr marL="0" algn="l" defTabSz="914314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156" algn="l" defTabSz="914314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471" algn="l" defTabSz="914314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628" algn="l" defTabSz="914314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5784" algn="l" defTabSz="914314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2940" algn="l" defTabSz="914314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098" algn="l" defTabSz="914314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255" algn="l" defTabSz="914314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Rectangle: Rounded Corners 4">
              <a:extLst>
                <a:ext uri="{FF2B5EF4-FFF2-40B4-BE49-F238E27FC236}">
                  <a16:creationId xmlns:a16="http://schemas.microsoft.com/office/drawing/2014/main" id="{27973F46-08BC-9194-5816-654330519801}"/>
                </a:ext>
              </a:extLst>
            </p:cNvPr>
            <p:cNvSpPr txBox="1"/>
            <p:nvPr/>
          </p:nvSpPr>
          <p:spPr>
            <a:xfrm>
              <a:off x="135502" y="2621305"/>
              <a:ext cx="744175" cy="2439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314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156" algn="l" defTabSz="914314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471" algn="l" defTabSz="914314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628" algn="l" defTabSz="914314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5784" algn="l" defTabSz="914314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2940" algn="l" defTabSz="914314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098" algn="l" defTabSz="914314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255" algn="l" defTabSz="914314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33411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Aug 22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5F4FC38-D8CC-A41D-DD88-408DBF3FE56B}"/>
              </a:ext>
            </a:extLst>
          </p:cNvPr>
          <p:cNvSpPr/>
          <p:nvPr/>
        </p:nvSpPr>
        <p:spPr>
          <a:xfrm>
            <a:off x="2824960" y="6281428"/>
            <a:ext cx="1401257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6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7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40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98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55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Consultative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group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meeting </a:t>
            </a:r>
          </a:p>
        </p:txBody>
      </p:sp>
      <p:graphicFrame>
        <p:nvGraphicFramePr>
          <p:cNvPr id="44" name="Diagram 43">
            <a:extLst>
              <a:ext uri="{FF2B5EF4-FFF2-40B4-BE49-F238E27FC236}">
                <a16:creationId xmlns:a16="http://schemas.microsoft.com/office/drawing/2014/main" id="{6CA7AC61-5BC2-2C94-0837-F51D2574BE04}"/>
              </a:ext>
            </a:extLst>
          </p:cNvPr>
          <p:cNvGraphicFramePr/>
          <p:nvPr/>
        </p:nvGraphicFramePr>
        <p:xfrm>
          <a:off x="4045343" y="4509523"/>
          <a:ext cx="6392981" cy="845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5" name="Rectangle 44">
            <a:extLst>
              <a:ext uri="{FF2B5EF4-FFF2-40B4-BE49-F238E27FC236}">
                <a16:creationId xmlns:a16="http://schemas.microsoft.com/office/drawing/2014/main" id="{3C739198-3EFD-D190-1B16-26AAE441C65E}"/>
              </a:ext>
            </a:extLst>
          </p:cNvPr>
          <p:cNvSpPr/>
          <p:nvPr/>
        </p:nvSpPr>
        <p:spPr>
          <a:xfrm>
            <a:off x="856734" y="3915553"/>
            <a:ext cx="8149065" cy="208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6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7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40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98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55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Modelling and Calculations for Nordic BZRR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E67E9DE-1F52-D94D-0F49-E8E65C32D4DC}"/>
              </a:ext>
            </a:extLst>
          </p:cNvPr>
          <p:cNvSpPr/>
          <p:nvPr/>
        </p:nvSpPr>
        <p:spPr>
          <a:xfrm>
            <a:off x="4184312" y="5514063"/>
            <a:ext cx="3910131" cy="687371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6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7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40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98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55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dirty="0">
                <a:solidFill>
                  <a:schemeClr val="tx1"/>
                </a:solidFill>
                <a:latin typeface="Calibri" panose="020F0502020204030204"/>
              </a:rPr>
              <a:t>P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ublic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consultation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(4 - 6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weeks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CD3AC63A-D70F-9AC3-4EF8-43F09C41C109}"/>
              </a:ext>
            </a:extLst>
          </p:cNvPr>
          <p:cNvSpPr/>
          <p:nvPr/>
        </p:nvSpPr>
        <p:spPr>
          <a:xfrm>
            <a:off x="7256264" y="6316602"/>
            <a:ext cx="1421378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6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7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40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98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55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Consultative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group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meeting </a:t>
            </a:r>
          </a:p>
        </p:txBody>
      </p:sp>
      <p:sp>
        <p:nvSpPr>
          <p:cNvPr id="1036" name="Rectangle 1035">
            <a:extLst>
              <a:ext uri="{FF2B5EF4-FFF2-40B4-BE49-F238E27FC236}">
                <a16:creationId xmlns:a16="http://schemas.microsoft.com/office/drawing/2014/main" id="{9F36D58D-B546-602B-9DEE-AECD22054DEC}"/>
              </a:ext>
            </a:extLst>
          </p:cNvPr>
          <p:cNvSpPr/>
          <p:nvPr/>
        </p:nvSpPr>
        <p:spPr>
          <a:xfrm>
            <a:off x="10929738" y="6217211"/>
            <a:ext cx="1084638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6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7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40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98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55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webinar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5133D24A-CA15-58FA-DE96-EC1EA091E974}"/>
              </a:ext>
            </a:extLst>
          </p:cNvPr>
          <p:cNvSpPr/>
          <p:nvPr/>
        </p:nvSpPr>
        <p:spPr>
          <a:xfrm>
            <a:off x="9172238" y="6260749"/>
            <a:ext cx="1421378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6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7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40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98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55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Consultative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group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meeting </a:t>
            </a: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E29FDC97-169D-1321-BCC1-4ABF5458455B}"/>
              </a:ext>
            </a:extLst>
          </p:cNvPr>
          <p:cNvSpPr/>
          <p:nvPr/>
        </p:nvSpPr>
        <p:spPr>
          <a:xfrm>
            <a:off x="7203779" y="1578363"/>
            <a:ext cx="2884477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6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9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Final PAN EU </a:t>
            </a:r>
            <a:r>
              <a:rPr kumimoji="0" lang="es-E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studies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liquidity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study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transition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costs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study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(Oct 2024)</a:t>
            </a:r>
          </a:p>
        </p:txBody>
      </p:sp>
      <p:cxnSp>
        <p:nvCxnSpPr>
          <p:cNvPr id="1052" name="Straight Connector 1051">
            <a:extLst>
              <a:ext uri="{FF2B5EF4-FFF2-40B4-BE49-F238E27FC236}">
                <a16:creationId xmlns:a16="http://schemas.microsoft.com/office/drawing/2014/main" id="{E913FFDC-F56A-5A47-E4D8-FE153D7DCC87}"/>
              </a:ext>
            </a:extLst>
          </p:cNvPr>
          <p:cNvCxnSpPr>
            <a:cxnSpLocks/>
          </p:cNvCxnSpPr>
          <p:nvPr/>
        </p:nvCxnSpPr>
        <p:spPr>
          <a:xfrm flipH="1">
            <a:off x="8094444" y="3348529"/>
            <a:ext cx="63684" cy="2908476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53" name="Straight Connector 1052">
            <a:extLst>
              <a:ext uri="{FF2B5EF4-FFF2-40B4-BE49-F238E27FC236}">
                <a16:creationId xmlns:a16="http://schemas.microsoft.com/office/drawing/2014/main" id="{77E54F1C-52F3-9236-7545-227A8BC56617}"/>
              </a:ext>
            </a:extLst>
          </p:cNvPr>
          <p:cNvCxnSpPr>
            <a:cxnSpLocks/>
          </p:cNvCxnSpPr>
          <p:nvPr/>
        </p:nvCxnSpPr>
        <p:spPr>
          <a:xfrm>
            <a:off x="10429364" y="3348529"/>
            <a:ext cx="30679" cy="3267065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54" name="Straight Connector 1053">
            <a:extLst>
              <a:ext uri="{FF2B5EF4-FFF2-40B4-BE49-F238E27FC236}">
                <a16:creationId xmlns:a16="http://schemas.microsoft.com/office/drawing/2014/main" id="{AF965292-08AB-7D9F-6D38-81EDE7CA0FC5}"/>
              </a:ext>
            </a:extLst>
          </p:cNvPr>
          <p:cNvCxnSpPr>
            <a:cxnSpLocks/>
          </p:cNvCxnSpPr>
          <p:nvPr/>
        </p:nvCxnSpPr>
        <p:spPr>
          <a:xfrm>
            <a:off x="11970209" y="3429000"/>
            <a:ext cx="35161" cy="3504061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55" name="Rectangle 1054">
            <a:extLst>
              <a:ext uri="{FF2B5EF4-FFF2-40B4-BE49-F238E27FC236}">
                <a16:creationId xmlns:a16="http://schemas.microsoft.com/office/drawing/2014/main" id="{4E0EB015-EEF1-0DF6-041B-0ED70652D754}"/>
              </a:ext>
            </a:extLst>
          </p:cNvPr>
          <p:cNvSpPr/>
          <p:nvPr/>
        </p:nvSpPr>
        <p:spPr>
          <a:xfrm>
            <a:off x="5413417" y="1749806"/>
            <a:ext cx="1634942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6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9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config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CE 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lang="es-ES" sz="1600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ug-Sep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2024)</a:t>
            </a:r>
          </a:p>
        </p:txBody>
      </p:sp>
      <p:sp>
        <p:nvSpPr>
          <p:cNvPr id="1064" name="Rectangle 1063">
            <a:extLst>
              <a:ext uri="{FF2B5EF4-FFF2-40B4-BE49-F238E27FC236}">
                <a16:creationId xmlns:a16="http://schemas.microsoft.com/office/drawing/2014/main" id="{BC11EECC-7056-BF74-61A2-5EC670A452BE}"/>
              </a:ext>
            </a:extLst>
          </p:cNvPr>
          <p:cNvSpPr/>
          <p:nvPr/>
        </p:nvSpPr>
        <p:spPr>
          <a:xfrm>
            <a:off x="10405480" y="4509523"/>
            <a:ext cx="1557819" cy="8051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6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7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40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98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55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Final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common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approval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67" name="Straight Arrow Connector 1066">
            <a:extLst>
              <a:ext uri="{FF2B5EF4-FFF2-40B4-BE49-F238E27FC236}">
                <a16:creationId xmlns:a16="http://schemas.microsoft.com/office/drawing/2014/main" id="{B2AA0AB9-3988-C04E-C638-EA73E4E52DF4}"/>
              </a:ext>
            </a:extLst>
          </p:cNvPr>
          <p:cNvCxnSpPr>
            <a:cxnSpLocks/>
          </p:cNvCxnSpPr>
          <p:nvPr/>
        </p:nvCxnSpPr>
        <p:spPr>
          <a:xfrm flipH="1">
            <a:off x="11931067" y="2676028"/>
            <a:ext cx="15447" cy="3399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1" name="Straight Arrow Connector 1070">
            <a:extLst>
              <a:ext uri="{FF2B5EF4-FFF2-40B4-BE49-F238E27FC236}">
                <a16:creationId xmlns:a16="http://schemas.microsoft.com/office/drawing/2014/main" id="{8E3D0D75-5320-348D-9AF3-4B74B5AD89C7}"/>
              </a:ext>
            </a:extLst>
          </p:cNvPr>
          <p:cNvCxnSpPr>
            <a:cxnSpLocks/>
          </p:cNvCxnSpPr>
          <p:nvPr/>
        </p:nvCxnSpPr>
        <p:spPr>
          <a:xfrm flipV="1">
            <a:off x="11961855" y="3348529"/>
            <a:ext cx="0" cy="14866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3" name="TextBox 1072">
            <a:extLst>
              <a:ext uri="{FF2B5EF4-FFF2-40B4-BE49-F238E27FC236}">
                <a16:creationId xmlns:a16="http://schemas.microsoft.com/office/drawing/2014/main" id="{DC89A0A7-F6E2-070C-FCAC-C3E76A63D671}"/>
              </a:ext>
            </a:extLst>
          </p:cNvPr>
          <p:cNvSpPr txBox="1"/>
          <p:nvPr/>
        </p:nvSpPr>
        <p:spPr>
          <a:xfrm>
            <a:off x="4891216" y="122247"/>
            <a:ext cx="7062942" cy="1200329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</a:t>
            </a:r>
            <a:r>
              <a:rPr kumimoji="0" lang="es-E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Messages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Final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delivery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BZ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common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both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regions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2024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are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delays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 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plit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Very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tight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timeline. No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contingency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High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commitment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TSOs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0DFB20-12E6-14EE-21D9-BF4FB29B3635}"/>
              </a:ext>
            </a:extLst>
          </p:cNvPr>
          <p:cNvSpPr txBox="1"/>
          <p:nvPr/>
        </p:nvSpPr>
        <p:spPr>
          <a:xfrm>
            <a:off x="6122194" y="5079832"/>
            <a:ext cx="4217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/>
              <a:t>Steps</a:t>
            </a:r>
            <a:r>
              <a:rPr lang="es-ES" sz="1400" dirty="0"/>
              <a:t> as </a:t>
            </a:r>
            <a:r>
              <a:rPr lang="es-ES" sz="1400" dirty="0" err="1"/>
              <a:t>defined</a:t>
            </a:r>
            <a:r>
              <a:rPr lang="es-ES" sz="1400" dirty="0"/>
              <a:t> in </a:t>
            </a:r>
            <a:r>
              <a:rPr lang="es-ES" sz="1400" dirty="0" err="1"/>
              <a:t>the</a:t>
            </a:r>
            <a:r>
              <a:rPr lang="es-ES" sz="1400" dirty="0"/>
              <a:t> </a:t>
            </a:r>
            <a:r>
              <a:rPr lang="es-ES" sz="1400" dirty="0" err="1"/>
              <a:t>methodology</a:t>
            </a:r>
            <a:endParaRPr lang="en-GB" sz="1400" dirty="0"/>
          </a:p>
        </p:txBody>
      </p:sp>
      <p:sp>
        <p:nvSpPr>
          <p:cNvPr id="1029" name="TextBox 1028">
            <a:extLst>
              <a:ext uri="{FF2B5EF4-FFF2-40B4-BE49-F238E27FC236}">
                <a16:creationId xmlns:a16="http://schemas.microsoft.com/office/drawing/2014/main" id="{8EE1959A-32DA-C552-AB99-7C9579668CC0}"/>
              </a:ext>
            </a:extLst>
          </p:cNvPr>
          <p:cNvSpPr txBox="1"/>
          <p:nvPr/>
        </p:nvSpPr>
        <p:spPr>
          <a:xfrm>
            <a:off x="745833" y="1772816"/>
            <a:ext cx="1824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Main </a:t>
            </a:r>
            <a:r>
              <a:rPr lang="es-ES" dirty="0" err="1"/>
              <a:t>deliverables</a:t>
            </a:r>
            <a:endParaRPr lang="en-GB" dirty="0"/>
          </a:p>
        </p:txBody>
      </p:sp>
      <p:sp>
        <p:nvSpPr>
          <p:cNvPr id="1030" name="TextBox 1029">
            <a:extLst>
              <a:ext uri="{FF2B5EF4-FFF2-40B4-BE49-F238E27FC236}">
                <a16:creationId xmlns:a16="http://schemas.microsoft.com/office/drawing/2014/main" id="{F01E7EDD-09EC-7FCF-F24E-6B300AE8DAF2}"/>
              </a:ext>
            </a:extLst>
          </p:cNvPr>
          <p:cNvSpPr txBox="1"/>
          <p:nvPr/>
        </p:nvSpPr>
        <p:spPr>
          <a:xfrm>
            <a:off x="911801" y="5709815"/>
            <a:ext cx="1824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Stakeholders</a:t>
            </a:r>
            <a:r>
              <a:rPr lang="es-ES" dirty="0"/>
              <a:t> </a:t>
            </a:r>
            <a:r>
              <a:rPr lang="es-ES" dirty="0" err="1"/>
              <a:t>interaction</a:t>
            </a:r>
            <a:endParaRPr lang="en-GB" dirty="0"/>
          </a:p>
        </p:txBody>
      </p:sp>
      <p:cxnSp>
        <p:nvCxnSpPr>
          <p:cNvPr id="1058" name="Straight Arrow Connector 1057">
            <a:extLst>
              <a:ext uri="{FF2B5EF4-FFF2-40B4-BE49-F238E27FC236}">
                <a16:creationId xmlns:a16="http://schemas.microsoft.com/office/drawing/2014/main" id="{6519D7CA-FA16-F13A-0112-2A1EA414780C}"/>
              </a:ext>
            </a:extLst>
          </p:cNvPr>
          <p:cNvCxnSpPr>
            <a:cxnSpLocks/>
          </p:cNvCxnSpPr>
          <p:nvPr/>
        </p:nvCxnSpPr>
        <p:spPr>
          <a:xfrm flipV="1">
            <a:off x="6122194" y="2334581"/>
            <a:ext cx="0" cy="2331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FFCEC58-9D5F-4003-A32B-CC7AF7E9D0FF}"/>
              </a:ext>
            </a:extLst>
          </p:cNvPr>
          <p:cNvGraphicFramePr/>
          <p:nvPr/>
        </p:nvGraphicFramePr>
        <p:xfrm>
          <a:off x="735854" y="2521302"/>
          <a:ext cx="11234355" cy="1488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532957A-2761-6B5F-36FB-848163334ED5}"/>
              </a:ext>
            </a:extLst>
          </p:cNvPr>
          <p:cNvSpPr/>
          <p:nvPr/>
        </p:nvSpPr>
        <p:spPr>
          <a:xfrm>
            <a:off x="10890481" y="5540407"/>
            <a:ext cx="1084638" cy="6001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6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7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40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98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55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100" dirty="0">
                <a:solidFill>
                  <a:prstClr val="white"/>
                </a:solidFill>
                <a:latin typeface="Calibri" panose="020F0502020204030204"/>
              </a:rPr>
              <a:t>Regional 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webinar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Nordics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CB74BF-4038-A5C3-AAA0-35641D956282}"/>
              </a:ext>
            </a:extLst>
          </p:cNvPr>
          <p:cNvSpPr/>
          <p:nvPr/>
        </p:nvSpPr>
        <p:spPr>
          <a:xfrm>
            <a:off x="5322363" y="5547581"/>
            <a:ext cx="1622965" cy="60285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657638D-3EB6-A84F-2F02-18280D8423F6}"/>
              </a:ext>
            </a:extLst>
          </p:cNvPr>
          <p:cNvCxnSpPr>
            <a:cxnSpLocks/>
            <a:stCxn id="62" idx="1"/>
          </p:cNvCxnSpPr>
          <p:nvPr/>
        </p:nvCxnSpPr>
        <p:spPr>
          <a:xfrm>
            <a:off x="4184312" y="5857749"/>
            <a:ext cx="1117599" cy="715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77C0750-762B-D27B-7B48-D202FD2A5041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6945328" y="5845503"/>
            <a:ext cx="1130603" cy="350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679296"/>
      </p:ext>
    </p:extLst>
  </p:cSld>
  <p:clrMapOvr>
    <a:masterClrMapping/>
  </p:clrMapOvr>
</p:sld>
</file>

<file path=ppt/theme/theme1.xml><?xml version="1.0" encoding="utf-8"?>
<a:theme xmlns:a="http://schemas.openxmlformats.org/drawingml/2006/main" name="5_ENTSO-E Cover">
  <a:themeElements>
    <a:clrScheme name="ENTSO-E">
      <a:dk1>
        <a:srgbClr val="313131"/>
      </a:dk1>
      <a:lt1>
        <a:srgbClr val="FFFFFF"/>
      </a:lt1>
      <a:dk2>
        <a:srgbClr val="313131"/>
      </a:dk2>
      <a:lt2>
        <a:srgbClr val="FFFFFF"/>
      </a:lt2>
      <a:accent1>
        <a:srgbClr val="134094"/>
      </a:accent1>
      <a:accent2>
        <a:srgbClr val="EC6602"/>
      </a:accent2>
      <a:accent3>
        <a:srgbClr val="009992"/>
      </a:accent3>
      <a:accent4>
        <a:srgbClr val="FFCC00"/>
      </a:accent4>
      <a:accent5>
        <a:srgbClr val="707F86"/>
      </a:accent5>
      <a:accent6>
        <a:srgbClr val="A7B3B9"/>
      </a:accent6>
      <a:hlink>
        <a:srgbClr val="BF027F"/>
      </a:hlink>
      <a:folHlink>
        <a:srgbClr val="670F16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tso-e_ppt_template_with_new title_slides_210709.pptx" id="{AD71176E-1EE7-4AA8-AF3C-1E0837130DDD}" vid="{63968B32-9FA6-4A9E-99A5-25AD93683663}"/>
    </a:ext>
  </a:extLst>
</a:theme>
</file>

<file path=ppt/theme/theme10.xml><?xml version="1.0" encoding="utf-8"?>
<a:theme xmlns:a="http://schemas.openxmlformats.org/drawingml/2006/main" name="10_ENTSO-E Cover">
  <a:themeElements>
    <a:clrScheme name="ENTSO-E">
      <a:dk1>
        <a:srgbClr val="313131"/>
      </a:dk1>
      <a:lt1>
        <a:srgbClr val="FFFFFF"/>
      </a:lt1>
      <a:dk2>
        <a:srgbClr val="313131"/>
      </a:dk2>
      <a:lt2>
        <a:srgbClr val="FFFFFF"/>
      </a:lt2>
      <a:accent1>
        <a:srgbClr val="134094"/>
      </a:accent1>
      <a:accent2>
        <a:srgbClr val="EC6602"/>
      </a:accent2>
      <a:accent3>
        <a:srgbClr val="009992"/>
      </a:accent3>
      <a:accent4>
        <a:srgbClr val="FFCC00"/>
      </a:accent4>
      <a:accent5>
        <a:srgbClr val="707F86"/>
      </a:accent5>
      <a:accent6>
        <a:srgbClr val="A7B3B9"/>
      </a:accent6>
      <a:hlink>
        <a:srgbClr val="BF027F"/>
      </a:hlink>
      <a:folHlink>
        <a:srgbClr val="670F16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tso-e_ppt_template_with_new title_slides_210709.pptx" id="{AD71176E-1EE7-4AA8-AF3C-1E0837130DDD}" vid="{0B3519C3-9386-459C-AB16-67C6F9D91AB8}"/>
    </a:ext>
  </a:extLst>
</a:theme>
</file>

<file path=ppt/theme/theme11.xml><?xml version="1.0" encoding="utf-8"?>
<a:theme xmlns:a="http://schemas.openxmlformats.org/drawingml/2006/main" name="11_ENTSO-E Cover">
  <a:themeElements>
    <a:clrScheme name="ENTSO-E">
      <a:dk1>
        <a:srgbClr val="313131"/>
      </a:dk1>
      <a:lt1>
        <a:srgbClr val="FFFFFF"/>
      </a:lt1>
      <a:dk2>
        <a:srgbClr val="313131"/>
      </a:dk2>
      <a:lt2>
        <a:srgbClr val="FFFFFF"/>
      </a:lt2>
      <a:accent1>
        <a:srgbClr val="134094"/>
      </a:accent1>
      <a:accent2>
        <a:srgbClr val="EC6602"/>
      </a:accent2>
      <a:accent3>
        <a:srgbClr val="009992"/>
      </a:accent3>
      <a:accent4>
        <a:srgbClr val="FFCC00"/>
      </a:accent4>
      <a:accent5>
        <a:srgbClr val="707F86"/>
      </a:accent5>
      <a:accent6>
        <a:srgbClr val="A7B3B9"/>
      </a:accent6>
      <a:hlink>
        <a:srgbClr val="BF027F"/>
      </a:hlink>
      <a:folHlink>
        <a:srgbClr val="670F16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tso-e_ppt_template_with_new title_slides_210709.pptx" id="{AD71176E-1EE7-4AA8-AF3C-1E0837130DDD}" vid="{DFD2AE42-F80A-4BB4-80E3-E221A84D131F}"/>
    </a:ext>
  </a:extLst>
</a:theme>
</file>

<file path=ppt/theme/theme12.xml><?xml version="1.0" encoding="utf-8"?>
<a:theme xmlns:a="http://schemas.openxmlformats.org/drawingml/2006/main" name="2_ENTSO-E Content">
  <a:themeElements>
    <a:clrScheme name="ENTSO-E">
      <a:dk1>
        <a:srgbClr val="3A3A3F"/>
      </a:dk1>
      <a:lt1>
        <a:srgbClr val="FFFFFF"/>
      </a:lt1>
      <a:dk2>
        <a:srgbClr val="3A3A3F"/>
      </a:dk2>
      <a:lt2>
        <a:srgbClr val="E7E6E6"/>
      </a:lt2>
      <a:accent1>
        <a:srgbClr val="2054A5"/>
      </a:accent1>
      <a:accent2>
        <a:srgbClr val="0FB29A"/>
      </a:accent2>
      <a:accent3>
        <a:srgbClr val="F37020"/>
      </a:accent3>
      <a:accent4>
        <a:srgbClr val="F7A431"/>
      </a:accent4>
      <a:accent5>
        <a:srgbClr val="3A3A3A"/>
      </a:accent5>
      <a:accent6>
        <a:srgbClr val="0073C8"/>
      </a:accent6>
      <a:hlink>
        <a:srgbClr val="0563C1"/>
      </a:hlink>
      <a:folHlink>
        <a:srgbClr val="954F72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tso-e_ppt_template_with_new title_slides_210709.pptx" id="{AD71176E-1EE7-4AA8-AF3C-1E0837130DDD}" vid="{6436E805-6281-4D28-9214-61C90FC0BFD2}"/>
    </a:ext>
  </a:extLst>
</a:theme>
</file>

<file path=ppt/theme/theme13.xml><?xml version="1.0" encoding="utf-8"?>
<a:theme xmlns:a="http://schemas.openxmlformats.org/drawingml/2006/main" name="13_Mission Statem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tso-e_ppt_template_with_new title_slides_210709.pptx" id="{AD71176E-1EE7-4AA8-AF3C-1E0837130DDD}" vid="{F68818D7-2B95-46CE-A09B-777A4ABC17E8}"/>
    </a:ext>
  </a:extLst>
</a:theme>
</file>

<file path=ppt/theme/theme14.xml><?xml version="1.0" encoding="utf-8"?>
<a:theme xmlns:a="http://schemas.openxmlformats.org/drawingml/2006/main" name="14_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tso-e_ppt_template_with_new title_slides_210709.pptx" id="{AD71176E-1EE7-4AA8-AF3C-1E0837130DDD}" vid="{92DC8C89-1235-4274-B1AF-1BD1BEADF0AF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TSO-E Cover">
  <a:themeElements>
    <a:clrScheme name="ENTSO-E">
      <a:dk1>
        <a:srgbClr val="313131"/>
      </a:dk1>
      <a:lt1>
        <a:srgbClr val="FFFFFF"/>
      </a:lt1>
      <a:dk2>
        <a:srgbClr val="313131"/>
      </a:dk2>
      <a:lt2>
        <a:srgbClr val="FFFFFF"/>
      </a:lt2>
      <a:accent1>
        <a:srgbClr val="134094"/>
      </a:accent1>
      <a:accent2>
        <a:srgbClr val="EC6602"/>
      </a:accent2>
      <a:accent3>
        <a:srgbClr val="009992"/>
      </a:accent3>
      <a:accent4>
        <a:srgbClr val="FFCC00"/>
      </a:accent4>
      <a:accent5>
        <a:srgbClr val="707F86"/>
      </a:accent5>
      <a:accent6>
        <a:srgbClr val="A7B3B9"/>
      </a:accent6>
      <a:hlink>
        <a:srgbClr val="BF027F"/>
      </a:hlink>
      <a:folHlink>
        <a:srgbClr val="670F16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tso-e_ppt_template_with_new title_slides_210709.pptx" id="{AD71176E-1EE7-4AA8-AF3C-1E0837130DDD}" vid="{538A4D3F-3809-4705-A5A3-81DBE435459D}"/>
    </a:ext>
  </a:extLst>
</a:theme>
</file>

<file path=ppt/theme/theme3.xml><?xml version="1.0" encoding="utf-8"?>
<a:theme xmlns:a="http://schemas.openxmlformats.org/drawingml/2006/main" name="3_ENTSO-E Cover">
  <a:themeElements>
    <a:clrScheme name="ENTSO-E">
      <a:dk1>
        <a:srgbClr val="313131"/>
      </a:dk1>
      <a:lt1>
        <a:srgbClr val="FFFFFF"/>
      </a:lt1>
      <a:dk2>
        <a:srgbClr val="313131"/>
      </a:dk2>
      <a:lt2>
        <a:srgbClr val="FFFFFF"/>
      </a:lt2>
      <a:accent1>
        <a:srgbClr val="134094"/>
      </a:accent1>
      <a:accent2>
        <a:srgbClr val="EC6602"/>
      </a:accent2>
      <a:accent3>
        <a:srgbClr val="009992"/>
      </a:accent3>
      <a:accent4>
        <a:srgbClr val="FFCC00"/>
      </a:accent4>
      <a:accent5>
        <a:srgbClr val="707F86"/>
      </a:accent5>
      <a:accent6>
        <a:srgbClr val="A7B3B9"/>
      </a:accent6>
      <a:hlink>
        <a:srgbClr val="BF027F"/>
      </a:hlink>
      <a:folHlink>
        <a:srgbClr val="670F16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tso-e_ppt_template_with_new title_slides_210709.pptx" id="{AD71176E-1EE7-4AA8-AF3C-1E0837130DDD}" vid="{8F323D74-B7C7-4C52-AAE1-9E80D31E11B8}"/>
    </a:ext>
  </a:extLst>
</a:theme>
</file>

<file path=ppt/theme/theme4.xml><?xml version="1.0" encoding="utf-8"?>
<a:theme xmlns:a="http://schemas.openxmlformats.org/drawingml/2006/main" name="2_ENTSO-E Cover">
  <a:themeElements>
    <a:clrScheme name="ENTSO-E">
      <a:dk1>
        <a:srgbClr val="313131"/>
      </a:dk1>
      <a:lt1>
        <a:srgbClr val="FFFFFF"/>
      </a:lt1>
      <a:dk2>
        <a:srgbClr val="313131"/>
      </a:dk2>
      <a:lt2>
        <a:srgbClr val="FFFFFF"/>
      </a:lt2>
      <a:accent1>
        <a:srgbClr val="134094"/>
      </a:accent1>
      <a:accent2>
        <a:srgbClr val="EC6602"/>
      </a:accent2>
      <a:accent3>
        <a:srgbClr val="009992"/>
      </a:accent3>
      <a:accent4>
        <a:srgbClr val="FFCC00"/>
      </a:accent4>
      <a:accent5>
        <a:srgbClr val="707F86"/>
      </a:accent5>
      <a:accent6>
        <a:srgbClr val="A7B3B9"/>
      </a:accent6>
      <a:hlink>
        <a:srgbClr val="BF027F"/>
      </a:hlink>
      <a:folHlink>
        <a:srgbClr val="670F16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tso-e_ppt_template_with_new title_slides_210709.pptx" id="{AD71176E-1EE7-4AA8-AF3C-1E0837130DDD}" vid="{8AEEC80E-6180-4D29-BE0C-A3ED15CDE07C}"/>
    </a:ext>
  </a:extLst>
</a:theme>
</file>

<file path=ppt/theme/theme5.xml><?xml version="1.0" encoding="utf-8"?>
<a:theme xmlns:a="http://schemas.openxmlformats.org/drawingml/2006/main" name="4_ENTSO-E Cover">
  <a:themeElements>
    <a:clrScheme name="ENTSO-E">
      <a:dk1>
        <a:srgbClr val="313131"/>
      </a:dk1>
      <a:lt1>
        <a:srgbClr val="FFFFFF"/>
      </a:lt1>
      <a:dk2>
        <a:srgbClr val="313131"/>
      </a:dk2>
      <a:lt2>
        <a:srgbClr val="FFFFFF"/>
      </a:lt2>
      <a:accent1>
        <a:srgbClr val="134094"/>
      </a:accent1>
      <a:accent2>
        <a:srgbClr val="EC6602"/>
      </a:accent2>
      <a:accent3>
        <a:srgbClr val="009992"/>
      </a:accent3>
      <a:accent4>
        <a:srgbClr val="FFCC00"/>
      </a:accent4>
      <a:accent5>
        <a:srgbClr val="707F86"/>
      </a:accent5>
      <a:accent6>
        <a:srgbClr val="A7B3B9"/>
      </a:accent6>
      <a:hlink>
        <a:srgbClr val="BF027F"/>
      </a:hlink>
      <a:folHlink>
        <a:srgbClr val="670F16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tso-e_ppt_template_with_new title_slides_210709.pptx" id="{AD71176E-1EE7-4AA8-AF3C-1E0837130DDD}" vid="{706F33EF-9CAD-43E5-B557-C00CB4CA4066}"/>
    </a:ext>
  </a:extLst>
</a:theme>
</file>

<file path=ppt/theme/theme6.xml><?xml version="1.0" encoding="utf-8"?>
<a:theme xmlns:a="http://schemas.openxmlformats.org/drawingml/2006/main" name="6_ENTSO-E Cover">
  <a:themeElements>
    <a:clrScheme name="ENTSO-E">
      <a:dk1>
        <a:srgbClr val="313131"/>
      </a:dk1>
      <a:lt1>
        <a:srgbClr val="FFFFFF"/>
      </a:lt1>
      <a:dk2>
        <a:srgbClr val="313131"/>
      </a:dk2>
      <a:lt2>
        <a:srgbClr val="FFFFFF"/>
      </a:lt2>
      <a:accent1>
        <a:srgbClr val="134094"/>
      </a:accent1>
      <a:accent2>
        <a:srgbClr val="EC6602"/>
      </a:accent2>
      <a:accent3>
        <a:srgbClr val="009992"/>
      </a:accent3>
      <a:accent4>
        <a:srgbClr val="FFCC00"/>
      </a:accent4>
      <a:accent5>
        <a:srgbClr val="707F86"/>
      </a:accent5>
      <a:accent6>
        <a:srgbClr val="A7B3B9"/>
      </a:accent6>
      <a:hlink>
        <a:srgbClr val="BF027F"/>
      </a:hlink>
      <a:folHlink>
        <a:srgbClr val="670F16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tso-e_ppt_template_with_new title_slides_210709.pptx" id="{AD71176E-1EE7-4AA8-AF3C-1E0837130DDD}" vid="{E1186576-1636-4625-82E7-0F4A9758616F}"/>
    </a:ext>
  </a:extLst>
</a:theme>
</file>

<file path=ppt/theme/theme7.xml><?xml version="1.0" encoding="utf-8"?>
<a:theme xmlns:a="http://schemas.openxmlformats.org/drawingml/2006/main" name="7_ENTSO-E Cover">
  <a:themeElements>
    <a:clrScheme name="ENTSO-E">
      <a:dk1>
        <a:srgbClr val="313131"/>
      </a:dk1>
      <a:lt1>
        <a:srgbClr val="FFFFFF"/>
      </a:lt1>
      <a:dk2>
        <a:srgbClr val="313131"/>
      </a:dk2>
      <a:lt2>
        <a:srgbClr val="FFFFFF"/>
      </a:lt2>
      <a:accent1>
        <a:srgbClr val="134094"/>
      </a:accent1>
      <a:accent2>
        <a:srgbClr val="EC6602"/>
      </a:accent2>
      <a:accent3>
        <a:srgbClr val="009992"/>
      </a:accent3>
      <a:accent4>
        <a:srgbClr val="FFCC00"/>
      </a:accent4>
      <a:accent5>
        <a:srgbClr val="707F86"/>
      </a:accent5>
      <a:accent6>
        <a:srgbClr val="A7B3B9"/>
      </a:accent6>
      <a:hlink>
        <a:srgbClr val="BF027F"/>
      </a:hlink>
      <a:folHlink>
        <a:srgbClr val="670F16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tso-e_ppt_template_with_new title_slides_210709.pptx" id="{AD71176E-1EE7-4AA8-AF3C-1E0837130DDD}" vid="{39F5768D-9D2B-4701-A2E1-104A4AC2C4CB}"/>
    </a:ext>
  </a:extLst>
</a:theme>
</file>

<file path=ppt/theme/theme8.xml><?xml version="1.0" encoding="utf-8"?>
<a:theme xmlns:a="http://schemas.openxmlformats.org/drawingml/2006/main" name="8_ENTSO-E Cover">
  <a:themeElements>
    <a:clrScheme name="ENTSO-E">
      <a:dk1>
        <a:srgbClr val="313131"/>
      </a:dk1>
      <a:lt1>
        <a:srgbClr val="FFFFFF"/>
      </a:lt1>
      <a:dk2>
        <a:srgbClr val="313131"/>
      </a:dk2>
      <a:lt2>
        <a:srgbClr val="FFFFFF"/>
      </a:lt2>
      <a:accent1>
        <a:srgbClr val="134094"/>
      </a:accent1>
      <a:accent2>
        <a:srgbClr val="EC6602"/>
      </a:accent2>
      <a:accent3>
        <a:srgbClr val="009992"/>
      </a:accent3>
      <a:accent4>
        <a:srgbClr val="FFCC00"/>
      </a:accent4>
      <a:accent5>
        <a:srgbClr val="707F86"/>
      </a:accent5>
      <a:accent6>
        <a:srgbClr val="A7B3B9"/>
      </a:accent6>
      <a:hlink>
        <a:srgbClr val="BF027F"/>
      </a:hlink>
      <a:folHlink>
        <a:srgbClr val="670F16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tso-e_ppt_template_with_new title_slides_210709.pptx" id="{AD71176E-1EE7-4AA8-AF3C-1E0837130DDD}" vid="{D43E569B-508C-4715-930A-44440F95E3AC}"/>
    </a:ext>
  </a:extLst>
</a:theme>
</file>

<file path=ppt/theme/theme9.xml><?xml version="1.0" encoding="utf-8"?>
<a:theme xmlns:a="http://schemas.openxmlformats.org/drawingml/2006/main" name="9_ENTSO-E Cover">
  <a:themeElements>
    <a:clrScheme name="ENTSO-E">
      <a:dk1>
        <a:srgbClr val="313131"/>
      </a:dk1>
      <a:lt1>
        <a:srgbClr val="FFFFFF"/>
      </a:lt1>
      <a:dk2>
        <a:srgbClr val="313131"/>
      </a:dk2>
      <a:lt2>
        <a:srgbClr val="FFFFFF"/>
      </a:lt2>
      <a:accent1>
        <a:srgbClr val="134094"/>
      </a:accent1>
      <a:accent2>
        <a:srgbClr val="EC6602"/>
      </a:accent2>
      <a:accent3>
        <a:srgbClr val="009992"/>
      </a:accent3>
      <a:accent4>
        <a:srgbClr val="FFCC00"/>
      </a:accent4>
      <a:accent5>
        <a:srgbClr val="707F86"/>
      </a:accent5>
      <a:accent6>
        <a:srgbClr val="A7B3B9"/>
      </a:accent6>
      <a:hlink>
        <a:srgbClr val="BF027F"/>
      </a:hlink>
      <a:folHlink>
        <a:srgbClr val="670F16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tso-e_ppt_template_with_new title_slides_210709.pptx" id="{AD71176E-1EE7-4AA8-AF3C-1E0837130DDD}" vid="{4640D5DF-2DB4-4B1F-9631-D0D7F3A106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AD36804691444EAF57189369A449BC" ma:contentTypeVersion="41" ma:contentTypeDescription="Create a new document." ma:contentTypeScope="" ma:versionID="2a85f506144dd858e2247f003f7eafe0">
  <xsd:schema xmlns:xsd="http://www.w3.org/2001/XMLSchema" xmlns:xs="http://www.w3.org/2001/XMLSchema" xmlns:p="http://schemas.microsoft.com/office/2006/metadata/properties" xmlns:ns2="9e90d834-d31e-41e9-85a5-5682352608d2" xmlns:ns3="e3fb2008-9808-4f29-aa32-2f66631018ed" targetNamespace="http://schemas.microsoft.com/office/2006/metadata/properties" ma:root="true" ma:fieldsID="390ca72ec918f5781a0e17ec440832a7" ns2:_="" ns3:_="">
    <xsd:import namespace="9e90d834-d31e-41e9-85a5-5682352608d2"/>
    <xsd:import namespace="e3fb2008-9808-4f29-aa32-2f66631018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YENTSOE_SiteType" minOccurs="0"/>
                <xsd:element ref="ns2:na60cfe491cc41ff9382adcfebb15b44" minOccurs="0"/>
                <xsd:element ref="ns3:TaxCatchAll" minOccurs="0"/>
                <xsd:element ref="ns2:i22f9e96990f45409cefb5058218ceb4" minOccurs="0"/>
                <xsd:element ref="ns2:j1ba76d4bc454e11bcc24a6b85b6fe16" minOccurs="0"/>
                <xsd:element ref="ns2:jc88b7e8530b438ca367e1493426c223" minOccurs="0"/>
                <xsd:element ref="ns2:kbfb2542e092487aa7055c91d0ac9635" minOccurs="0"/>
                <xsd:element ref="ns2:ga84df52e3824cad92051331e35617ab" minOccurs="0"/>
                <xsd:element ref="ns2:fbddf65ff47d4902a4b32113a69cd590" minOccurs="0"/>
                <xsd:element ref="ns2:cc7dbf837ddd496b94ce26b9cc958c6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90d834-d31e-41e9-85a5-5682352608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description="" ma:hidden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YENTSOE_SiteType" ma:index="16" nillable="true" ma:displayName="Site Type" ma:default="MYENTSOE" ma:internalName="MYENTSOE_SiteType">
      <xsd:simpleType>
        <xsd:restriction base="dms:Text"/>
      </xsd:simpleType>
    </xsd:element>
    <xsd:element name="na60cfe491cc41ff9382adcfebb15b44" ma:index="18" nillable="true" ma:taxonomy="true" ma:internalName="na60cfe491cc41ff9382adcfebb15b44" ma:taxonomyFieldName="MYENTSOE_PublicType" ma:displayName="Public Type" ma:default="-1;#Extranet|922fc1ba-0c8d-4fbf-b30d-83722d0f30f2" ma:fieldId="{7a60cfe4-91cc-41ff-9382-adcfebb15b44}" ma:sspId="0cf2b176-d4dc-4d18-8c95-51f9f2dafcd3" ma:termSetId="a0d7c562-4a8e-458a-9f8a-6a29e3d3b26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22f9e96990f45409cefb5058218ceb4" ma:index="21" nillable="true" ma:taxonomy="true" ma:internalName="i22f9e96990f45409cefb5058218ceb4" ma:taxonomyFieldName="MYENTSOE_Section" ma:displayName="Section" ma:default="-1;#MC|7366e961-a820-475f-a3d2-d45454cbc454" ma:fieldId="{222f9e96-990f-4540-9cef-b5058218ceb4}" ma:sspId="0cf2b176-d4dc-4d18-8c95-51f9f2dafcd3" ma:termSetId="ca6f290f-ffad-40e7-8c84-e8889b66544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1ba76d4bc454e11bcc24a6b85b6fe16" ma:index="23" nillable="true" ma:taxonomy="true" ma:internalName="j1ba76d4bc454e11bcc24a6b85b6fe16" ma:taxonomyFieldName="MYENTSOE_Classification1" ma:displayName="Classification 1" ma:fieldId="{31ba76d4-bc45-4e11-bcc2-4a6b85b6fe16}" ma:sspId="0cf2b176-d4dc-4d18-8c95-51f9f2dafcd3" ma:termSetId="dedbf0d3-7411-4d77-a10b-23d4d39969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c88b7e8530b438ca367e1493426c223" ma:index="25" nillable="true" ma:taxonomy="true" ma:internalName="jc88b7e8530b438ca367e1493426c223" ma:taxonomyFieldName="MYENTSOE_Classification2" ma:displayName="Classification 2" ma:fieldId="{3c88b7e8-530b-438c-a367-e1493426c223}" ma:sspId="0cf2b176-d4dc-4d18-8c95-51f9f2dafcd3" ma:termSetId="dedbf0d3-7411-4d77-a10b-23d4d39969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bfb2542e092487aa7055c91d0ac9635" ma:index="27" nillable="true" ma:taxonomy="true" ma:internalName="kbfb2542e092487aa7055c91d0ac9635" ma:taxonomyFieldName="MYENTSOE_Classification3" ma:displayName="Classification 3" ma:fieldId="{4bfb2542-e092-487a-a705-5c91d0ac9635}" ma:sspId="0cf2b176-d4dc-4d18-8c95-51f9f2dafcd3" ma:termSetId="dedbf0d3-7411-4d77-a10b-23d4d39969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a84df52e3824cad92051331e35617ab" ma:index="29" nillable="true" ma:taxonomy="true" ma:internalName="ga84df52e3824cad92051331e35617ab" ma:taxonomyFieldName="MYENTSOE_Classification4" ma:displayName="Classification 4" ma:fieldId="{0a84df52-e382-4cad-9205-1331e35617ab}" ma:sspId="0cf2b176-d4dc-4d18-8c95-51f9f2dafcd3" ma:termSetId="dedbf0d3-7411-4d77-a10b-23d4d39969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bddf65ff47d4902a4b32113a69cd590" ma:index="31" nillable="true" ma:taxonomy="true" ma:internalName="fbddf65ff47d4902a4b32113a69cd590" ma:taxonomyFieldName="MYENTSOE_SharingType" ma:displayName="Sharing Type" ma:default="-1;#Shared|04da8cfa-2b68-4725-9db5-e7b66ab623e6" ma:fieldId="{fbddf65f-f47d-4902-a4b3-2113a69cd590}" ma:sspId="0cf2b176-d4dc-4d18-8c95-51f9f2dafcd3" ma:termSetId="09b229b3-e0b6-423a-b819-7f93001a6e2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c7dbf837ddd496b94ce26b9cc958c6d" ma:index="33" nillable="true" ma:taxonomy="true" ma:internalName="cc7dbf837ddd496b94ce26b9cc958c6d" ma:taxonomyFieldName="Confidentiality" ma:displayName="Confidentiality" ma:fieldId="{cc7dbf83-7ddd-496b-94ce-26b9cc958c6d}" ma:sspId="0cf2b176-d4dc-4d18-8c95-51f9f2dafcd3" ma:termSetId="1aeb3a4d-5a56-4fc5-b0c8-230b3cd7bda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fb2008-9808-4f29-aa32-2f66631018e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d63129c6-d072-46fa-b95a-489a75f85434}" ma:internalName="TaxCatchAll" ma:showField="CatchAllData" ma:web="e3fb2008-9808-4f29-aa32-2f66631018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YENTSOE_SiteType xmlns="9e90d834-d31e-41e9-85a5-5682352608d2">MYENTSOE</MYENTSOE_SiteType>
    <j1ba76d4bc454e11bcc24a6b85b6fe16 xmlns="9e90d834-d31e-41e9-85a5-5682352608d2">
      <Terms xmlns="http://schemas.microsoft.com/office/infopath/2007/PartnerControls"/>
    </j1ba76d4bc454e11bcc24a6b85b6fe16>
    <na60cfe491cc41ff9382adcfebb15b44 xmlns="9e90d834-d31e-41e9-85a5-5682352608d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Extranet</TermName>
          <TermId xmlns="http://schemas.microsoft.com/office/infopath/2007/PartnerControls">922fc1ba-0c8d-4fbf-b30d-83722d0f30f2</TermId>
        </TermInfo>
      </Terms>
    </na60cfe491cc41ff9382adcfebb15b44>
    <kbfb2542e092487aa7055c91d0ac9635 xmlns="9e90d834-d31e-41e9-85a5-5682352608d2">
      <Terms xmlns="http://schemas.microsoft.com/office/infopath/2007/PartnerControls"/>
    </kbfb2542e092487aa7055c91d0ac9635>
    <i22f9e96990f45409cefb5058218ceb4 xmlns="9e90d834-d31e-41e9-85a5-5682352608d2">
      <Terms xmlns="http://schemas.microsoft.com/office/infopath/2007/PartnerControls">
        <TermInfo xmlns="http://schemas.microsoft.com/office/infopath/2007/PartnerControls">
          <TermName xmlns="http://schemas.microsoft.com/office/infopath/2007/PartnerControls">MC</TermName>
          <TermId xmlns="http://schemas.microsoft.com/office/infopath/2007/PartnerControls">7366e961-a820-475f-a3d2-d45454cbc454</TermId>
        </TermInfo>
      </Terms>
    </i22f9e96990f45409cefb5058218ceb4>
    <ga84df52e3824cad92051331e35617ab xmlns="9e90d834-d31e-41e9-85a5-5682352608d2">
      <Terms xmlns="http://schemas.microsoft.com/office/infopath/2007/PartnerControls"/>
    </ga84df52e3824cad92051331e35617ab>
    <TaxCatchAll xmlns="e3fb2008-9808-4f29-aa32-2f66631018ed">
      <Value>100</Value>
      <Value>99</Value>
      <Value>98</Value>
    </TaxCatchAll>
    <cc7dbf837ddd496b94ce26b9cc958c6d xmlns="9e90d834-d31e-41e9-85a5-5682352608d2">
      <Terms xmlns="http://schemas.microsoft.com/office/infopath/2007/PartnerControls"/>
    </cc7dbf837ddd496b94ce26b9cc958c6d>
    <jc88b7e8530b438ca367e1493426c223 xmlns="9e90d834-d31e-41e9-85a5-5682352608d2">
      <Terms xmlns="http://schemas.microsoft.com/office/infopath/2007/PartnerControls"/>
    </jc88b7e8530b438ca367e1493426c223>
    <fbddf65ff47d4902a4b32113a69cd590 xmlns="9e90d834-d31e-41e9-85a5-5682352608d2">
      <Terms xmlns="http://schemas.microsoft.com/office/infopath/2007/PartnerControls">
        <TermInfo xmlns="http://schemas.microsoft.com/office/infopath/2007/PartnerControls">
          <TermName xmlns="http://schemas.microsoft.com/office/infopath/2007/PartnerControls">Shared</TermName>
          <TermId xmlns="http://schemas.microsoft.com/office/infopath/2007/PartnerControls">04da8cfa-2b68-4725-9db5-e7b66ab623e6</TermId>
        </TermInfo>
      </Terms>
    </fbddf65ff47d4902a4b32113a69cd590>
  </documentManagement>
</p:properties>
</file>

<file path=customXml/itemProps1.xml><?xml version="1.0" encoding="utf-8"?>
<ds:datastoreItem xmlns:ds="http://schemas.openxmlformats.org/officeDocument/2006/customXml" ds:itemID="{DF5B8ED0-F771-47CE-BED1-63DD8A71F8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9D4BDB-8E55-4557-B8B8-2FD8022F6B06}">
  <ds:schemaRefs>
    <ds:schemaRef ds:uri="9e90d834-d31e-41e9-85a5-5682352608d2"/>
    <ds:schemaRef ds:uri="e3fb2008-9808-4f29-aa32-2f66631018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A6A3DC6-D96E-4665-B894-4DDCCA045DA7}">
  <ds:schemaRefs>
    <ds:schemaRef ds:uri="9e90d834-d31e-41e9-85a5-5682352608d2"/>
    <ds:schemaRef ds:uri="e3fb2008-9808-4f29-aa32-2f66631018e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entso-e_ppt_template_with_new title_slides_210709</Template>
  <TotalTime>4</TotalTime>
  <Words>192</Words>
  <Application>Microsoft Office PowerPoint</Application>
  <PresentationFormat>Widescreen</PresentationFormat>
  <Paragraphs>41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</vt:i4>
      </vt:variant>
    </vt:vector>
  </HeadingPairs>
  <TitlesOfParts>
    <vt:vector size="20" baseType="lpstr">
      <vt:lpstr>Arial</vt:lpstr>
      <vt:lpstr>Calibri</vt:lpstr>
      <vt:lpstr>Calibri Light</vt:lpstr>
      <vt:lpstr>Trebuchet MS</vt:lpstr>
      <vt:lpstr>5_ENTSO-E Cover</vt:lpstr>
      <vt:lpstr>ENTSO-E Cover</vt:lpstr>
      <vt:lpstr>3_ENTSO-E Cover</vt:lpstr>
      <vt:lpstr>2_ENTSO-E Cover</vt:lpstr>
      <vt:lpstr>4_ENTSO-E Cover</vt:lpstr>
      <vt:lpstr>6_ENTSO-E Cover</vt:lpstr>
      <vt:lpstr>7_ENTSO-E Cover</vt:lpstr>
      <vt:lpstr>8_ENTSO-E Cover</vt:lpstr>
      <vt:lpstr>9_ENTSO-E Cover</vt:lpstr>
      <vt:lpstr>10_ENTSO-E Cover</vt:lpstr>
      <vt:lpstr>11_ENTSO-E Cover</vt:lpstr>
      <vt:lpstr>2_ENTSO-E Content</vt:lpstr>
      <vt:lpstr>13_Mission Statement</vt:lpstr>
      <vt:lpstr>14_blank slide</vt:lpstr>
      <vt:lpstr>Office Theme</vt:lpstr>
      <vt:lpstr>Bidding zones Review  indicative timeline (by May 2024)</vt:lpstr>
    </vt:vector>
  </TitlesOfParts>
  <Company/>
  <LinksUpToDate>false</LinksUpToDate>
  <SharedDoc>false</SharedDoc>
  <HyperlinkBase>https://www.evg-online.org/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Master</dc:subject>
  <dc:creator>Ludivine Marcenac</dc:creator>
  <cp:keywords>ENTSO-E PowerPoint</cp:keywords>
  <cp:lastModifiedBy>Marta Mendoza-Villamayor</cp:lastModifiedBy>
  <cp:revision>6</cp:revision>
  <dcterms:created xsi:type="dcterms:W3CDTF">2024-04-25T13:17:26Z</dcterms:created>
  <dcterms:modified xsi:type="dcterms:W3CDTF">2024-06-04T10:39:43Z</dcterms:modified>
  <cp:category>PowerPoint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0x01010014AD36804691444EAF57189369A449BC</vt:lpwstr>
  </property>
  <property fmtid="{D5CDD505-2E9C-101B-9397-08002B2CF9AE}" pid="3" name="MYENTSOE_Classification2">
    <vt:lpwstr/>
  </property>
  <property fmtid="{D5CDD505-2E9C-101B-9397-08002B2CF9AE}" pid="4" name="Confidentiality">
    <vt:lpwstr/>
  </property>
  <property fmtid="{D5CDD505-2E9C-101B-9397-08002B2CF9AE}" pid="5" name="MYENTSOE_Classification3">
    <vt:lpwstr/>
  </property>
  <property fmtid="{D5CDD505-2E9C-101B-9397-08002B2CF9AE}" pid="6" name="MYENTSOE_PublicType">
    <vt:lpwstr>98;#Extranet|922fc1ba-0c8d-4fbf-b30d-83722d0f30f2</vt:lpwstr>
  </property>
  <property fmtid="{D5CDD505-2E9C-101B-9397-08002B2CF9AE}" pid="7" name="MYENTSOE_SharingType">
    <vt:lpwstr>100;#Shared|04da8cfa-2b68-4725-9db5-e7b66ab623e6</vt:lpwstr>
  </property>
  <property fmtid="{D5CDD505-2E9C-101B-9397-08002B2CF9AE}" pid="8" name="MYENTSOE_Classification1">
    <vt:lpwstr/>
  </property>
  <property fmtid="{D5CDD505-2E9C-101B-9397-08002B2CF9AE}" pid="9" name="MYENTSOE_Section">
    <vt:lpwstr>99;#MC|7366e961-a820-475f-a3d2-d45454cbc454</vt:lpwstr>
  </property>
  <property fmtid="{D5CDD505-2E9C-101B-9397-08002B2CF9AE}" pid="10" name="MYENTSOE_Classification4">
    <vt:lpwstr/>
  </property>
  <property fmtid="{D5CDD505-2E9C-101B-9397-08002B2CF9AE}" pid="11" name="MSIP_Label_388507bc-e780-4892-8083-f8b069738aec_Enabled">
    <vt:lpwstr>true</vt:lpwstr>
  </property>
  <property fmtid="{D5CDD505-2E9C-101B-9397-08002B2CF9AE}" pid="12" name="MSIP_Label_388507bc-e780-4892-8083-f8b069738aec_SetDate">
    <vt:lpwstr>2024-05-06T10:53:30Z</vt:lpwstr>
  </property>
  <property fmtid="{D5CDD505-2E9C-101B-9397-08002B2CF9AE}" pid="13" name="MSIP_Label_388507bc-e780-4892-8083-f8b069738aec_Method">
    <vt:lpwstr>Privileged</vt:lpwstr>
  </property>
  <property fmtid="{D5CDD505-2E9C-101B-9397-08002B2CF9AE}" pid="14" name="MSIP_Label_388507bc-e780-4892-8083-f8b069738aec_Name">
    <vt:lpwstr>Til arbejdsbrug</vt:lpwstr>
  </property>
  <property fmtid="{D5CDD505-2E9C-101B-9397-08002B2CF9AE}" pid="15" name="MSIP_Label_388507bc-e780-4892-8083-f8b069738aec_SiteId">
    <vt:lpwstr>f7619355-6c67-4100-9a78-1847f30742e2</vt:lpwstr>
  </property>
  <property fmtid="{D5CDD505-2E9C-101B-9397-08002B2CF9AE}" pid="16" name="MSIP_Label_388507bc-e780-4892-8083-f8b069738aec_ActionId">
    <vt:lpwstr>5c05e7e4-e315-425e-80bf-51321cf9c910</vt:lpwstr>
  </property>
  <property fmtid="{D5CDD505-2E9C-101B-9397-08002B2CF9AE}" pid="17" name="MSIP_Label_388507bc-e780-4892-8083-f8b069738aec_ContentBits">
    <vt:lpwstr>0</vt:lpwstr>
  </property>
</Properties>
</file>