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5"/>
  </p:sldMasterIdLst>
  <p:notesMasterIdLst>
    <p:notesMasterId r:id="rId10"/>
  </p:notesMasterIdLst>
  <p:sldIdLst>
    <p:sldId id="262" r:id="rId6"/>
    <p:sldId id="268" r:id="rId7"/>
    <p:sldId id="275" r:id="rId8"/>
    <p:sldId id="27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EFC768-AFEF-4134-A522-DBC41EAD8C23}" v="39" dt="2024-05-24T09:35:59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75" d="100"/>
          <a:sy n="75" d="100"/>
        </p:scale>
        <p:origin x="3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wan MAHMOUD (ACER)" userId="a948cafa-0ede-40b4-861c-f76845beb7e7" providerId="ADAL" clId="{A5EFC768-AFEF-4134-A522-DBC41EAD8C23}"/>
    <pc:docChg chg="modSld">
      <pc:chgData name="Alwan MAHMOUD (ACER)" userId="a948cafa-0ede-40b4-861c-f76845beb7e7" providerId="ADAL" clId="{A5EFC768-AFEF-4134-A522-DBC41EAD8C23}" dt="2024-05-28T12:20:06.472" v="66" actId="20577"/>
      <pc:docMkLst>
        <pc:docMk/>
      </pc:docMkLst>
      <pc:sldChg chg="modSp mod">
        <pc:chgData name="Alwan MAHMOUD (ACER)" userId="a948cafa-0ede-40b4-861c-f76845beb7e7" providerId="ADAL" clId="{A5EFC768-AFEF-4134-A522-DBC41EAD8C23}" dt="2024-05-28T12:20:06.472" v="66" actId="20577"/>
        <pc:sldMkLst>
          <pc:docMk/>
          <pc:sldMk cId="641844756" sldId="268"/>
        </pc:sldMkLst>
        <pc:spChg chg="mod">
          <ac:chgData name="Alwan MAHMOUD (ACER)" userId="a948cafa-0ede-40b4-861c-f76845beb7e7" providerId="ADAL" clId="{A5EFC768-AFEF-4134-A522-DBC41EAD8C23}" dt="2024-05-28T12:20:06.472" v="66" actId="20577"/>
          <ac:spMkLst>
            <pc:docMk/>
            <pc:sldMk cId="641844756" sldId="268"/>
            <ac:spMk id="3" creationId="{BABFA91E-725F-324D-AAEF-B9FAD3AE232A}"/>
          </ac:spMkLst>
        </pc:spChg>
      </pc:sldChg>
      <pc:sldChg chg="modSp">
        <pc:chgData name="Alwan MAHMOUD (ACER)" userId="a948cafa-0ede-40b4-861c-f76845beb7e7" providerId="ADAL" clId="{A5EFC768-AFEF-4134-A522-DBC41EAD8C23}" dt="2024-05-24T09:35:59.279" v="38" actId="5793"/>
        <pc:sldMkLst>
          <pc:docMk/>
          <pc:sldMk cId="2837636421" sldId="275"/>
        </pc:sldMkLst>
        <pc:graphicFrameChg chg="mod">
          <ac:chgData name="Alwan MAHMOUD (ACER)" userId="a948cafa-0ede-40b4-861c-f76845beb7e7" providerId="ADAL" clId="{A5EFC768-AFEF-4134-A522-DBC41EAD8C23}" dt="2024-05-24T09:35:59.279" v="38" actId="5793"/>
          <ac:graphicFrameMkLst>
            <pc:docMk/>
            <pc:sldMk cId="2837636421" sldId="275"/>
            <ac:graphicFrameMk id="5" creationId="{9A360CB2-34A3-75D6-3E6B-679514018A2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75FB0-2F8D-49F2-95A4-E92A64011C7F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0487FD-906A-49A4-B21A-3F3651F582F4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5B4E945E-ED34-4942-A038-8BD32E2158A3}" type="parTrans" cxnId="{4F59498F-87A8-4C5F-9436-518D46BBD9E5}">
      <dgm:prSet/>
      <dgm:spPr/>
      <dgm:t>
        <a:bodyPr/>
        <a:lstStyle/>
        <a:p>
          <a:endParaRPr lang="en-US"/>
        </a:p>
      </dgm:t>
    </dgm:pt>
    <dgm:pt modelId="{8989546D-0B76-4877-A18A-7D98BB00F50C}" type="sibTrans" cxnId="{4F59498F-87A8-4C5F-9436-518D46BBD9E5}">
      <dgm:prSet/>
      <dgm:spPr/>
      <dgm:t>
        <a:bodyPr/>
        <a:lstStyle/>
        <a:p>
          <a:endParaRPr lang="en-US"/>
        </a:p>
      </dgm:t>
    </dgm:pt>
    <dgm:pt modelId="{FA32AA17-E448-4B88-BCEC-4B3C48746DC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FBAE1668-F5BD-45CF-B955-FC658E8D224A}" type="parTrans" cxnId="{93718F1F-FF8D-4BDE-A560-51A55D31FBB7}">
      <dgm:prSet/>
      <dgm:spPr/>
      <dgm:t>
        <a:bodyPr/>
        <a:lstStyle/>
        <a:p>
          <a:endParaRPr lang="en-US"/>
        </a:p>
      </dgm:t>
    </dgm:pt>
    <dgm:pt modelId="{66216D63-E314-40E1-B994-33C1BFBAD9CE}" type="sibTrans" cxnId="{93718F1F-FF8D-4BDE-A560-51A55D31FBB7}">
      <dgm:prSet/>
      <dgm:spPr/>
      <dgm:t>
        <a:bodyPr/>
        <a:lstStyle/>
        <a:p>
          <a:endParaRPr lang="en-US"/>
        </a:p>
      </dgm:t>
    </dgm:pt>
    <dgm:pt modelId="{A6C2663F-981A-4956-989F-00771586A2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890A9AB-0C1E-407E-87FF-386090670A92}" type="parTrans" cxnId="{C3934E66-295B-4DEE-9EE2-E1CAD6A991A0}">
      <dgm:prSet/>
      <dgm:spPr/>
      <dgm:t>
        <a:bodyPr/>
        <a:lstStyle/>
        <a:p>
          <a:endParaRPr lang="en-US"/>
        </a:p>
      </dgm:t>
    </dgm:pt>
    <dgm:pt modelId="{D51C792D-C98D-4633-833A-11A196758CD6}" type="sibTrans" cxnId="{C3934E66-295B-4DEE-9EE2-E1CAD6A991A0}">
      <dgm:prSet/>
      <dgm:spPr/>
      <dgm:t>
        <a:bodyPr/>
        <a:lstStyle/>
        <a:p>
          <a:endParaRPr lang="en-US"/>
        </a:p>
      </dgm:t>
    </dgm:pt>
    <dgm:pt modelId="{583F5D24-DC97-4CF1-9086-D83D2FD1DB6F}">
      <dgm:prSet phldrT="[Text]"/>
      <dgm:spPr/>
      <dgm:t>
        <a:bodyPr/>
        <a:lstStyle/>
        <a:p>
          <a:pPr>
            <a:buFontTx/>
            <a:buNone/>
          </a:pPr>
          <a:r>
            <a:rPr lang="en-US" dirty="0">
              <a:solidFill>
                <a:schemeClr val="bg1">
                  <a:lumMod val="75000"/>
                </a:schemeClr>
              </a:solidFill>
            </a:rPr>
            <a:t>06 May 2024: NEMOs and NRAs are notified by ACER about the initiation of the decision procedure</a:t>
          </a:r>
        </a:p>
      </dgm:t>
    </dgm:pt>
    <dgm:pt modelId="{6674B820-193A-49FF-AFDA-F73EDB99E67C}" type="parTrans" cxnId="{A2139E04-08D6-44A9-9184-9B7EF9E52556}">
      <dgm:prSet/>
      <dgm:spPr/>
      <dgm:t>
        <a:bodyPr/>
        <a:lstStyle/>
        <a:p>
          <a:endParaRPr lang="en-US"/>
        </a:p>
      </dgm:t>
    </dgm:pt>
    <dgm:pt modelId="{7D00E6AB-3521-494A-8684-8E1E28AEB152}" type="sibTrans" cxnId="{A2139E04-08D6-44A9-9184-9B7EF9E52556}">
      <dgm:prSet/>
      <dgm:spPr/>
      <dgm:t>
        <a:bodyPr/>
        <a:lstStyle/>
        <a:p>
          <a:endParaRPr lang="en-US"/>
        </a:p>
      </dgm:t>
    </dgm:pt>
    <dgm:pt modelId="{E24731DC-BFED-4146-96E1-636B7617B3A4}">
      <dgm:prSet/>
      <dgm:spPr/>
      <dgm:t>
        <a:bodyPr/>
        <a:lstStyle/>
        <a:p>
          <a:pPr>
            <a:buNone/>
          </a:pPr>
          <a:r>
            <a:rPr lang="en-US" dirty="0">
              <a:solidFill>
                <a:schemeClr val="tx1"/>
              </a:solidFill>
            </a:rPr>
            <a:t>May – June 2024: Meetings with NEMOs and NRAs on the proposal for amending the SDAC Products Methodology</a:t>
          </a:r>
        </a:p>
      </dgm:t>
    </dgm:pt>
    <dgm:pt modelId="{6CF6101C-45E1-4D96-8BAE-B7060CA39E3C}" type="sibTrans" cxnId="{EE5B9783-D09A-4EB8-8AB2-2136993A9563}">
      <dgm:prSet/>
      <dgm:spPr/>
      <dgm:t>
        <a:bodyPr/>
        <a:lstStyle/>
        <a:p>
          <a:endParaRPr lang="en-US"/>
        </a:p>
      </dgm:t>
    </dgm:pt>
    <dgm:pt modelId="{089038B8-E1B2-4C7A-B30C-3CEAA063B539}" type="parTrans" cxnId="{EE5B9783-D09A-4EB8-8AB2-2136993A9563}">
      <dgm:prSet/>
      <dgm:spPr/>
      <dgm:t>
        <a:bodyPr/>
        <a:lstStyle/>
        <a:p>
          <a:endParaRPr lang="en-US"/>
        </a:p>
      </dgm:t>
    </dgm:pt>
    <dgm:pt modelId="{311B38C4-0C75-491F-BD58-22365F426459}">
      <dgm:prSet/>
      <dgm:spPr/>
      <dgm:t>
        <a:bodyPr/>
        <a:lstStyle/>
        <a:p>
          <a:pPr>
            <a:buFontTx/>
            <a:buNone/>
          </a:pPr>
          <a:r>
            <a:rPr lang="en-US" b="0" dirty="0">
              <a:solidFill>
                <a:schemeClr val="tx1"/>
              </a:solidFill>
            </a:rPr>
            <a:t>June 2024: Orientation discussions with NRAs</a:t>
          </a:r>
        </a:p>
      </dgm:t>
    </dgm:pt>
    <dgm:pt modelId="{DF70C74C-282A-4801-B16B-E12B76B3A7A9}" type="parTrans" cxnId="{CA107C72-11F4-4C11-869C-5E98EB3AECED}">
      <dgm:prSet/>
      <dgm:spPr/>
      <dgm:t>
        <a:bodyPr/>
        <a:lstStyle/>
        <a:p>
          <a:endParaRPr lang="en-GB"/>
        </a:p>
      </dgm:t>
    </dgm:pt>
    <dgm:pt modelId="{15C6002A-9150-4C15-8DF8-A3182B9A61D8}" type="sibTrans" cxnId="{CA107C72-11F4-4C11-869C-5E98EB3AECED}">
      <dgm:prSet/>
      <dgm:spPr/>
      <dgm:t>
        <a:bodyPr/>
        <a:lstStyle/>
        <a:p>
          <a:endParaRPr lang="en-GB"/>
        </a:p>
      </dgm:t>
    </dgm:pt>
    <dgm:pt modelId="{129BC166-0DC6-4C44-B863-473318147999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3480401C-9060-48D6-A6DC-EEA73E2A0BAB}" type="parTrans" cxnId="{BE01D69D-E693-412F-AC69-3F0DBE54AEAB}">
      <dgm:prSet/>
      <dgm:spPr/>
      <dgm:t>
        <a:bodyPr/>
        <a:lstStyle/>
        <a:p>
          <a:endParaRPr lang="en-GB"/>
        </a:p>
      </dgm:t>
    </dgm:pt>
    <dgm:pt modelId="{E430F341-BA62-497D-AF60-19D342A09014}" type="sibTrans" cxnId="{BE01D69D-E693-412F-AC69-3F0DBE54AEAB}">
      <dgm:prSet/>
      <dgm:spPr/>
      <dgm:t>
        <a:bodyPr/>
        <a:lstStyle/>
        <a:p>
          <a:endParaRPr lang="en-GB"/>
        </a:p>
      </dgm:t>
    </dgm:pt>
    <dgm:pt modelId="{3F7CDA34-BFC6-409C-BE92-F30DD4C9FF08}">
      <dgm:prSet/>
      <dgm:spPr/>
      <dgm:t>
        <a:bodyPr/>
        <a:lstStyle/>
        <a:p>
          <a:pPr>
            <a:buFontTx/>
            <a:buNone/>
          </a:pPr>
          <a:r>
            <a:rPr lang="en-US" dirty="0">
              <a:solidFill>
                <a:schemeClr val="bg1">
                  <a:lumMod val="75000"/>
                </a:schemeClr>
              </a:solidFill>
            </a:rPr>
            <a:t>26 April 2024: NEMOs submit the proposal for amending the SDAC Products Methodology</a:t>
          </a:r>
          <a:endParaRPr lang="en-GB" dirty="0">
            <a:solidFill>
              <a:schemeClr val="bg1">
                <a:lumMod val="75000"/>
              </a:schemeClr>
            </a:solidFill>
          </a:endParaRPr>
        </a:p>
      </dgm:t>
    </dgm:pt>
    <dgm:pt modelId="{89944A3B-341F-4ECE-AF28-3176656662FF}" type="parTrans" cxnId="{48AAB4E4-5829-44E2-A58B-2B8271BFD266}">
      <dgm:prSet/>
      <dgm:spPr/>
      <dgm:t>
        <a:bodyPr/>
        <a:lstStyle/>
        <a:p>
          <a:endParaRPr lang="en-GB"/>
        </a:p>
      </dgm:t>
    </dgm:pt>
    <dgm:pt modelId="{586B7FDF-D9A6-46A9-A30D-2240AB50D291}" type="sibTrans" cxnId="{48AAB4E4-5829-44E2-A58B-2B8271BFD266}">
      <dgm:prSet/>
      <dgm:spPr/>
      <dgm:t>
        <a:bodyPr/>
        <a:lstStyle/>
        <a:p>
          <a:endParaRPr lang="en-GB"/>
        </a:p>
      </dgm:t>
    </dgm:pt>
    <dgm:pt modelId="{591AC568-D996-47F1-BEBE-9520120B6A34}">
      <dgm:prSet custT="1"/>
      <dgm:spPr/>
      <dgm:t>
        <a:bodyPr/>
        <a:lstStyle/>
        <a:p>
          <a:pPr>
            <a:buNone/>
          </a:pPr>
          <a:r>
            <a:rPr lang="en-US" sz="1500" b="0" kern="1200" dirty="0">
              <a:solidFill>
                <a:schemeClr val="tx1"/>
              </a:solidFill>
              <a:latin typeface="+mn-lt"/>
            </a:rPr>
            <a:t>July 2024: ACER shares its preliminary position for comments (start of the hearing phase)</a:t>
          </a:r>
          <a:endParaRPr lang="en-GB" sz="15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2928F69-9074-468F-B7C3-0DFAACDF7697}" type="parTrans" cxnId="{1074209C-0506-460C-ACCB-9D2C130353C0}">
      <dgm:prSet/>
      <dgm:spPr/>
      <dgm:t>
        <a:bodyPr/>
        <a:lstStyle/>
        <a:p>
          <a:endParaRPr lang="en-GB"/>
        </a:p>
      </dgm:t>
    </dgm:pt>
    <dgm:pt modelId="{A3B854F8-940A-47F8-BB6F-D0196FECE089}" type="sibTrans" cxnId="{1074209C-0506-460C-ACCB-9D2C130353C0}">
      <dgm:prSet/>
      <dgm:spPr/>
      <dgm:t>
        <a:bodyPr/>
        <a:lstStyle/>
        <a:p>
          <a:endParaRPr lang="en-GB"/>
        </a:p>
      </dgm:t>
    </dgm:pt>
    <dgm:pt modelId="{FC167548-5FDC-4775-90E7-69645962A6D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72BCD35F-DACD-4DA1-A1B5-B0D89881C43B}" type="parTrans" cxnId="{5CF505E2-223A-4490-B8F5-BA1356F091E0}">
      <dgm:prSet/>
      <dgm:spPr/>
      <dgm:t>
        <a:bodyPr/>
        <a:lstStyle/>
        <a:p>
          <a:endParaRPr lang="en-GB"/>
        </a:p>
      </dgm:t>
    </dgm:pt>
    <dgm:pt modelId="{F0384836-BAB8-4EF7-B555-9E49654B3D8D}" type="sibTrans" cxnId="{5CF505E2-223A-4490-B8F5-BA1356F091E0}">
      <dgm:prSet/>
      <dgm:spPr/>
      <dgm:t>
        <a:bodyPr/>
        <a:lstStyle/>
        <a:p>
          <a:endParaRPr lang="en-GB"/>
        </a:p>
      </dgm:t>
    </dgm:pt>
    <dgm:pt modelId="{3C565AAF-F099-4E13-A6E9-159AD556FA8C}">
      <dgm:prSet/>
      <dgm:spPr/>
      <dgm:t>
        <a:bodyPr/>
        <a:lstStyle/>
        <a:p>
          <a:pPr>
            <a:buFontTx/>
            <a:buNone/>
          </a:pPr>
          <a:r>
            <a:rPr lang="en-GB" dirty="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August – September 2024: ACERs internal approval process</a:t>
          </a:r>
          <a:endParaRPr lang="en-GB" dirty="0"/>
        </a:p>
      </dgm:t>
    </dgm:pt>
    <dgm:pt modelId="{F8A6A6A8-35A5-48BD-9834-31EB4B3D261A}" type="parTrans" cxnId="{3B9549A1-4397-4208-8FB4-40036EE1D9E3}">
      <dgm:prSet/>
      <dgm:spPr/>
      <dgm:t>
        <a:bodyPr/>
        <a:lstStyle/>
        <a:p>
          <a:endParaRPr lang="en-GB"/>
        </a:p>
      </dgm:t>
    </dgm:pt>
    <dgm:pt modelId="{C8F7B02C-AD8B-498A-BB96-C69033C2EB47}" type="sibTrans" cxnId="{3B9549A1-4397-4208-8FB4-40036EE1D9E3}">
      <dgm:prSet/>
      <dgm:spPr/>
      <dgm:t>
        <a:bodyPr/>
        <a:lstStyle/>
        <a:p>
          <a:endParaRPr lang="en-GB"/>
        </a:p>
      </dgm:t>
    </dgm:pt>
    <dgm:pt modelId="{96E753E3-B186-4201-886F-5BF7DB4F5DA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2F5277EF-3E4F-471A-A573-049311FA57C4}" type="parTrans" cxnId="{F32A1841-EDE1-482A-964E-D50E13F22AEC}">
      <dgm:prSet/>
      <dgm:spPr/>
      <dgm:t>
        <a:bodyPr/>
        <a:lstStyle/>
        <a:p>
          <a:endParaRPr lang="en-GB"/>
        </a:p>
      </dgm:t>
    </dgm:pt>
    <dgm:pt modelId="{AEEF4FF1-49A8-46E9-B1EC-71C65C99ECF6}" type="sibTrans" cxnId="{F32A1841-EDE1-482A-964E-D50E13F22AEC}">
      <dgm:prSet/>
      <dgm:spPr/>
      <dgm:t>
        <a:bodyPr/>
        <a:lstStyle/>
        <a:p>
          <a:endParaRPr lang="en-GB"/>
        </a:p>
      </dgm:t>
    </dgm:pt>
    <dgm:pt modelId="{2FCEB1DE-827D-4B0B-9FEB-E836F9EB76F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BB93783B-DBF1-4A39-BCDE-D3490F9764D9}" type="parTrans" cxnId="{BBF041F9-3D4F-4147-A56D-56DEC39FE8C6}">
      <dgm:prSet/>
      <dgm:spPr/>
      <dgm:t>
        <a:bodyPr/>
        <a:lstStyle/>
        <a:p>
          <a:endParaRPr lang="en-GB"/>
        </a:p>
      </dgm:t>
    </dgm:pt>
    <dgm:pt modelId="{68DF13F4-D3E7-4C4C-8705-2613795DBDDC}" type="sibTrans" cxnId="{BBF041F9-3D4F-4147-A56D-56DEC39FE8C6}">
      <dgm:prSet/>
      <dgm:spPr/>
      <dgm:t>
        <a:bodyPr/>
        <a:lstStyle/>
        <a:p>
          <a:endParaRPr lang="en-GB"/>
        </a:p>
      </dgm:t>
    </dgm:pt>
    <dgm:pt modelId="{590D776E-C944-4850-87E3-87F5A0E306A3}">
      <dgm:prSet/>
      <dgm:spPr/>
      <dgm:t>
        <a:bodyPr/>
        <a:lstStyle/>
        <a:p>
          <a:pPr>
            <a:buFontTx/>
            <a:buNone/>
          </a:pPr>
          <a:r>
            <a:rPr lang="en-GB" dirty="0"/>
            <a:t>By 30 September 2024: Expected adoption, notification to the NEMOs and publication of ACERs decision</a:t>
          </a:r>
        </a:p>
      </dgm:t>
    </dgm:pt>
    <dgm:pt modelId="{A8BE57E5-10FB-4B6A-AE7C-AC1E4F29E015}" type="parTrans" cxnId="{D451D364-65B3-4904-B656-C999B880CF49}">
      <dgm:prSet/>
      <dgm:spPr/>
      <dgm:t>
        <a:bodyPr/>
        <a:lstStyle/>
        <a:p>
          <a:endParaRPr lang="en-GB"/>
        </a:p>
      </dgm:t>
    </dgm:pt>
    <dgm:pt modelId="{01E765BC-EAB9-4D53-8A71-0EC6ECC518D6}" type="sibTrans" cxnId="{D451D364-65B3-4904-B656-C999B880CF49}">
      <dgm:prSet/>
      <dgm:spPr/>
      <dgm:t>
        <a:bodyPr/>
        <a:lstStyle/>
        <a:p>
          <a:endParaRPr lang="en-GB"/>
        </a:p>
      </dgm:t>
    </dgm:pt>
    <dgm:pt modelId="{8EBD4EF0-BDBC-4BD0-93DD-E84B36A9F3B2}">
      <dgm:prSet/>
      <dgm:spPr/>
      <dgm:t>
        <a:bodyPr/>
        <a:lstStyle/>
        <a:p>
          <a:pPr>
            <a:buFontTx/>
            <a:buNone/>
          </a:pPr>
          <a:r>
            <a:rPr lang="en-GB" dirty="0"/>
            <a:t>18 September 2024: ACERs internal approval process (</a:t>
          </a:r>
          <a:r>
            <a:rPr lang="en-GB" b="1" dirty="0" err="1"/>
            <a:t>BoR</a:t>
          </a:r>
          <a:r>
            <a:rPr lang="en-GB" b="1" dirty="0"/>
            <a:t> Opinion</a:t>
          </a:r>
          <a:r>
            <a:rPr lang="en-GB" dirty="0"/>
            <a:t>)</a:t>
          </a:r>
        </a:p>
      </dgm:t>
    </dgm:pt>
    <dgm:pt modelId="{7C325DEE-3F51-465D-8988-45ECBF80DDA5}" type="sibTrans" cxnId="{0C813DE6-F885-4635-845D-F031DA5CDC3A}">
      <dgm:prSet/>
      <dgm:spPr/>
      <dgm:t>
        <a:bodyPr/>
        <a:lstStyle/>
        <a:p>
          <a:endParaRPr lang="en-GB"/>
        </a:p>
      </dgm:t>
    </dgm:pt>
    <dgm:pt modelId="{3C6A2BBF-91BC-490F-ADCA-5168DFF271E5}" type="parTrans" cxnId="{0C813DE6-F885-4635-845D-F031DA5CDC3A}">
      <dgm:prSet/>
      <dgm:spPr/>
      <dgm:t>
        <a:bodyPr/>
        <a:lstStyle/>
        <a:p>
          <a:endParaRPr lang="en-GB"/>
        </a:p>
      </dgm:t>
    </dgm:pt>
    <dgm:pt modelId="{47772D7E-3B9C-42F7-A8BD-0E2CC9D973CB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80097ED4-1AA0-41D7-80C9-DC243711A0A5}" type="sibTrans" cxnId="{A04AE156-1138-47AA-86D0-2CDFBA131CCF}">
      <dgm:prSet/>
      <dgm:spPr/>
      <dgm:t>
        <a:bodyPr/>
        <a:lstStyle/>
        <a:p>
          <a:endParaRPr lang="en-GB"/>
        </a:p>
      </dgm:t>
    </dgm:pt>
    <dgm:pt modelId="{E6696285-6455-4067-8723-6F9116722CB8}" type="parTrans" cxnId="{A04AE156-1138-47AA-86D0-2CDFBA131CCF}">
      <dgm:prSet/>
      <dgm:spPr/>
      <dgm:t>
        <a:bodyPr/>
        <a:lstStyle/>
        <a:p>
          <a:endParaRPr lang="en-GB"/>
        </a:p>
      </dgm:t>
    </dgm:pt>
    <dgm:pt modelId="{97C50967-6EA4-4705-B121-E24BB342B022}" type="pres">
      <dgm:prSet presAssocID="{3EA75FB0-2F8D-49F2-95A4-E92A64011C7F}" presName="linearFlow" presStyleCnt="0">
        <dgm:presLayoutVars>
          <dgm:dir/>
          <dgm:animLvl val="lvl"/>
          <dgm:resizeHandles val="exact"/>
        </dgm:presLayoutVars>
      </dgm:prSet>
      <dgm:spPr/>
    </dgm:pt>
    <dgm:pt modelId="{53AC24DD-A633-4369-8146-EC6AAB8ABFA3}" type="pres">
      <dgm:prSet presAssocID="{129BC166-0DC6-4C44-B863-473318147999}" presName="composite" presStyleCnt="0"/>
      <dgm:spPr/>
    </dgm:pt>
    <dgm:pt modelId="{8961710F-FBAD-4142-A067-99DB88820A3D}" type="pres">
      <dgm:prSet presAssocID="{129BC166-0DC6-4C44-B863-47331814799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2E4D320E-D311-4CA0-A76B-B512DE2537A8}" type="pres">
      <dgm:prSet presAssocID="{129BC166-0DC6-4C44-B863-473318147999}" presName="descendantText" presStyleLbl="alignAcc1" presStyleIdx="0" presStyleCnt="8">
        <dgm:presLayoutVars>
          <dgm:bulletEnabled val="1"/>
        </dgm:presLayoutVars>
      </dgm:prSet>
      <dgm:spPr/>
    </dgm:pt>
    <dgm:pt modelId="{B0E7B883-EAAA-40A8-8182-7785E8C474DB}" type="pres">
      <dgm:prSet presAssocID="{E430F341-BA62-497D-AF60-19D342A09014}" presName="sp" presStyleCnt="0"/>
      <dgm:spPr/>
    </dgm:pt>
    <dgm:pt modelId="{5F38E7C0-F86B-4A29-A84B-8132EFF90A90}" type="pres">
      <dgm:prSet presAssocID="{B80487FD-906A-49A4-B21A-3F3651F582F4}" presName="composite" presStyleCnt="0"/>
      <dgm:spPr/>
    </dgm:pt>
    <dgm:pt modelId="{299A8EE3-04DC-41E2-9836-A31D24E77E0A}" type="pres">
      <dgm:prSet presAssocID="{B80487FD-906A-49A4-B21A-3F3651F582F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7F738EAB-0FFC-4C8A-9879-54A40C4FB365}" type="pres">
      <dgm:prSet presAssocID="{B80487FD-906A-49A4-B21A-3F3651F582F4}" presName="descendantText" presStyleLbl="alignAcc1" presStyleIdx="1" presStyleCnt="8">
        <dgm:presLayoutVars>
          <dgm:bulletEnabled val="1"/>
        </dgm:presLayoutVars>
      </dgm:prSet>
      <dgm:spPr/>
    </dgm:pt>
    <dgm:pt modelId="{CD890E35-76E2-4597-B0D5-40F15230F254}" type="pres">
      <dgm:prSet presAssocID="{8989546D-0B76-4877-A18A-7D98BB00F50C}" presName="sp" presStyleCnt="0"/>
      <dgm:spPr/>
    </dgm:pt>
    <dgm:pt modelId="{A2BCB7EB-1C6D-4571-BB10-5055BBF70C16}" type="pres">
      <dgm:prSet presAssocID="{FA32AA17-E448-4B88-BCEC-4B3C48746DCD}" presName="composite" presStyleCnt="0"/>
      <dgm:spPr/>
    </dgm:pt>
    <dgm:pt modelId="{8C605E52-F94B-4553-8053-C0633BDB8E90}" type="pres">
      <dgm:prSet presAssocID="{FA32AA17-E448-4B88-BCEC-4B3C48746DCD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94515EFF-EBC6-457E-A3BE-2DDDEBA49D21}" type="pres">
      <dgm:prSet presAssocID="{FA32AA17-E448-4B88-BCEC-4B3C48746DCD}" presName="descendantText" presStyleLbl="alignAcc1" presStyleIdx="2" presStyleCnt="8">
        <dgm:presLayoutVars>
          <dgm:bulletEnabled val="1"/>
        </dgm:presLayoutVars>
      </dgm:prSet>
      <dgm:spPr/>
    </dgm:pt>
    <dgm:pt modelId="{7859DEFB-630B-483F-8FDC-4EFFEC97EDB2}" type="pres">
      <dgm:prSet presAssocID="{66216D63-E314-40E1-B994-33C1BFBAD9CE}" presName="sp" presStyleCnt="0"/>
      <dgm:spPr/>
    </dgm:pt>
    <dgm:pt modelId="{A1893D8A-EA7D-482B-943E-2C4DBD575C17}" type="pres">
      <dgm:prSet presAssocID="{A6C2663F-981A-4956-989F-00771586A256}" presName="composite" presStyleCnt="0"/>
      <dgm:spPr/>
    </dgm:pt>
    <dgm:pt modelId="{F41E7440-C571-4A94-B623-FF7538FBA773}" type="pres">
      <dgm:prSet presAssocID="{A6C2663F-981A-4956-989F-00771586A256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1E65BFB8-0699-4598-B1D7-4E18031F4CEF}" type="pres">
      <dgm:prSet presAssocID="{A6C2663F-981A-4956-989F-00771586A256}" presName="descendantText" presStyleLbl="alignAcc1" presStyleIdx="3" presStyleCnt="8" custLinFactNeighborX="0">
        <dgm:presLayoutVars>
          <dgm:bulletEnabled val="1"/>
        </dgm:presLayoutVars>
      </dgm:prSet>
      <dgm:spPr/>
    </dgm:pt>
    <dgm:pt modelId="{D6EB338D-F5A1-46DF-9AF3-FFDA59B376D9}" type="pres">
      <dgm:prSet presAssocID="{D51C792D-C98D-4633-833A-11A196758CD6}" presName="sp" presStyleCnt="0"/>
      <dgm:spPr/>
    </dgm:pt>
    <dgm:pt modelId="{AE7C8668-E3E0-436C-B309-8B79D9743C4C}" type="pres">
      <dgm:prSet presAssocID="{47772D7E-3B9C-42F7-A8BD-0E2CC9D973CB}" presName="composite" presStyleCnt="0"/>
      <dgm:spPr/>
    </dgm:pt>
    <dgm:pt modelId="{C593F2E9-C11C-47A4-A4A2-871098E8F304}" type="pres">
      <dgm:prSet presAssocID="{47772D7E-3B9C-42F7-A8BD-0E2CC9D973CB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ADD21337-530B-4079-ACA1-D981F454784E}" type="pres">
      <dgm:prSet presAssocID="{47772D7E-3B9C-42F7-A8BD-0E2CC9D973CB}" presName="descendantText" presStyleLbl="alignAcc1" presStyleIdx="4" presStyleCnt="8" custLinFactNeighborX="0">
        <dgm:presLayoutVars>
          <dgm:bulletEnabled val="1"/>
        </dgm:presLayoutVars>
      </dgm:prSet>
      <dgm:spPr/>
    </dgm:pt>
    <dgm:pt modelId="{D800C31A-8C0C-417A-80E3-EC85F916BB5B}" type="pres">
      <dgm:prSet presAssocID="{80097ED4-1AA0-41D7-80C9-DC243711A0A5}" presName="sp" presStyleCnt="0"/>
      <dgm:spPr/>
    </dgm:pt>
    <dgm:pt modelId="{DB1AEDA0-FE9A-492F-9A9D-6F171AEC431F}" type="pres">
      <dgm:prSet presAssocID="{FC167548-5FDC-4775-90E7-69645962A6D3}" presName="composite" presStyleCnt="0"/>
      <dgm:spPr/>
    </dgm:pt>
    <dgm:pt modelId="{1904D5D1-10D6-4500-A13B-9A816C60D242}" type="pres">
      <dgm:prSet presAssocID="{FC167548-5FDC-4775-90E7-69645962A6D3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EE826D48-F9F6-43CD-BBAF-1FC9ABBEAB93}" type="pres">
      <dgm:prSet presAssocID="{FC167548-5FDC-4775-90E7-69645962A6D3}" presName="descendantText" presStyleLbl="alignAcc1" presStyleIdx="5" presStyleCnt="8" custLinFactNeighborX="-172">
        <dgm:presLayoutVars>
          <dgm:bulletEnabled val="1"/>
        </dgm:presLayoutVars>
      </dgm:prSet>
      <dgm:spPr/>
    </dgm:pt>
    <dgm:pt modelId="{5559D4B7-612A-40BC-A47B-69055C592E32}" type="pres">
      <dgm:prSet presAssocID="{F0384836-BAB8-4EF7-B555-9E49654B3D8D}" presName="sp" presStyleCnt="0"/>
      <dgm:spPr/>
    </dgm:pt>
    <dgm:pt modelId="{D445C762-1880-40AF-9BF6-760D38FA25B4}" type="pres">
      <dgm:prSet presAssocID="{96E753E3-B186-4201-886F-5BF7DB4F5DA7}" presName="composite" presStyleCnt="0"/>
      <dgm:spPr/>
    </dgm:pt>
    <dgm:pt modelId="{D696BE0E-6311-4B5A-B5A4-3598648C88D7}" type="pres">
      <dgm:prSet presAssocID="{96E753E3-B186-4201-886F-5BF7DB4F5DA7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3D0CC6B1-F8FE-4756-9BE3-8790F2002590}" type="pres">
      <dgm:prSet presAssocID="{96E753E3-B186-4201-886F-5BF7DB4F5DA7}" presName="descendantText" presStyleLbl="alignAcc1" presStyleIdx="6" presStyleCnt="8">
        <dgm:presLayoutVars>
          <dgm:bulletEnabled val="1"/>
        </dgm:presLayoutVars>
      </dgm:prSet>
      <dgm:spPr/>
    </dgm:pt>
    <dgm:pt modelId="{74F33CFB-8931-4712-8B28-EFF1E12EDB3C}" type="pres">
      <dgm:prSet presAssocID="{AEEF4FF1-49A8-46E9-B1EC-71C65C99ECF6}" presName="sp" presStyleCnt="0"/>
      <dgm:spPr/>
    </dgm:pt>
    <dgm:pt modelId="{36346595-E41B-45CE-A015-CFE0E46EE786}" type="pres">
      <dgm:prSet presAssocID="{2FCEB1DE-827D-4B0B-9FEB-E836F9EB76FE}" presName="composite" presStyleCnt="0"/>
      <dgm:spPr/>
    </dgm:pt>
    <dgm:pt modelId="{70A4BD3A-1394-4BE2-ACE0-1E4F3C0790D9}" type="pres">
      <dgm:prSet presAssocID="{2FCEB1DE-827D-4B0B-9FEB-E836F9EB76FE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63FB068C-FB23-4D16-A593-DCC9A5158F82}" type="pres">
      <dgm:prSet presAssocID="{2FCEB1DE-827D-4B0B-9FEB-E836F9EB76FE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54F5B903-BFE1-439A-B1E8-2CFF19A82520}" type="presOf" srcId="{FC167548-5FDC-4775-90E7-69645962A6D3}" destId="{1904D5D1-10D6-4500-A13B-9A816C60D242}" srcOrd="0" destOrd="0" presId="urn:microsoft.com/office/officeart/2005/8/layout/chevron2"/>
    <dgm:cxn modelId="{A2139E04-08D6-44A9-9184-9B7EF9E52556}" srcId="{B80487FD-906A-49A4-B21A-3F3651F582F4}" destId="{583F5D24-DC97-4CF1-9086-D83D2FD1DB6F}" srcOrd="0" destOrd="0" parTransId="{6674B820-193A-49FF-AFDA-F73EDB99E67C}" sibTransId="{7D00E6AB-3521-494A-8684-8E1E28AEB152}"/>
    <dgm:cxn modelId="{5DE43A17-0001-43FE-8DD0-4CA336BB815F}" type="presOf" srcId="{96E753E3-B186-4201-886F-5BF7DB4F5DA7}" destId="{D696BE0E-6311-4B5A-B5A4-3598648C88D7}" srcOrd="0" destOrd="0" presId="urn:microsoft.com/office/officeart/2005/8/layout/chevron2"/>
    <dgm:cxn modelId="{DC07781F-5E48-436F-930A-181C9DBA6711}" type="presOf" srcId="{E24731DC-BFED-4146-96E1-636B7617B3A4}" destId="{94515EFF-EBC6-457E-A3BE-2DDDEBA49D21}" srcOrd="0" destOrd="0" presId="urn:microsoft.com/office/officeart/2005/8/layout/chevron2"/>
    <dgm:cxn modelId="{93718F1F-FF8D-4BDE-A560-51A55D31FBB7}" srcId="{3EA75FB0-2F8D-49F2-95A4-E92A64011C7F}" destId="{FA32AA17-E448-4B88-BCEC-4B3C48746DCD}" srcOrd="2" destOrd="0" parTransId="{FBAE1668-F5BD-45CF-B955-FC658E8D224A}" sibTransId="{66216D63-E314-40E1-B994-33C1BFBAD9CE}"/>
    <dgm:cxn modelId="{DAAD4128-90AB-4A83-89E3-A8CFA71F3158}" type="presOf" srcId="{2FCEB1DE-827D-4B0B-9FEB-E836F9EB76FE}" destId="{70A4BD3A-1394-4BE2-ACE0-1E4F3C0790D9}" srcOrd="0" destOrd="0" presId="urn:microsoft.com/office/officeart/2005/8/layout/chevron2"/>
    <dgm:cxn modelId="{F32A1841-EDE1-482A-964E-D50E13F22AEC}" srcId="{3EA75FB0-2F8D-49F2-95A4-E92A64011C7F}" destId="{96E753E3-B186-4201-886F-5BF7DB4F5DA7}" srcOrd="6" destOrd="0" parTransId="{2F5277EF-3E4F-471A-A573-049311FA57C4}" sibTransId="{AEEF4FF1-49A8-46E9-B1EC-71C65C99ECF6}"/>
    <dgm:cxn modelId="{51C2D043-E5C1-4F83-9382-798A472DCDB1}" type="presOf" srcId="{8EBD4EF0-BDBC-4BD0-93DD-E84B36A9F3B2}" destId="{3D0CC6B1-F8FE-4756-9BE3-8790F2002590}" srcOrd="0" destOrd="0" presId="urn:microsoft.com/office/officeart/2005/8/layout/chevron2"/>
    <dgm:cxn modelId="{D451D364-65B3-4904-B656-C999B880CF49}" srcId="{2FCEB1DE-827D-4B0B-9FEB-E836F9EB76FE}" destId="{590D776E-C944-4850-87E3-87F5A0E306A3}" srcOrd="0" destOrd="0" parTransId="{A8BE57E5-10FB-4B6A-AE7C-AC1E4F29E015}" sibTransId="{01E765BC-EAB9-4D53-8A71-0EC6ECC518D6}"/>
    <dgm:cxn modelId="{C3934E66-295B-4DEE-9EE2-E1CAD6A991A0}" srcId="{3EA75FB0-2F8D-49F2-95A4-E92A64011C7F}" destId="{A6C2663F-981A-4956-989F-00771586A256}" srcOrd="3" destOrd="0" parTransId="{6890A9AB-0C1E-407E-87FF-386090670A92}" sibTransId="{D51C792D-C98D-4633-833A-11A196758CD6}"/>
    <dgm:cxn modelId="{453F4B6E-A2E3-435D-81C5-3C6DCB3A34F1}" type="presOf" srcId="{47772D7E-3B9C-42F7-A8BD-0E2CC9D973CB}" destId="{C593F2E9-C11C-47A4-A4A2-871098E8F304}" srcOrd="0" destOrd="0" presId="urn:microsoft.com/office/officeart/2005/8/layout/chevron2"/>
    <dgm:cxn modelId="{CA107C72-11F4-4C11-869C-5E98EB3AECED}" srcId="{A6C2663F-981A-4956-989F-00771586A256}" destId="{311B38C4-0C75-491F-BD58-22365F426459}" srcOrd="0" destOrd="0" parTransId="{DF70C74C-282A-4801-B16B-E12B76B3A7A9}" sibTransId="{15C6002A-9150-4C15-8DF8-A3182B9A61D8}"/>
    <dgm:cxn modelId="{A04AE156-1138-47AA-86D0-2CDFBA131CCF}" srcId="{3EA75FB0-2F8D-49F2-95A4-E92A64011C7F}" destId="{47772D7E-3B9C-42F7-A8BD-0E2CC9D973CB}" srcOrd="4" destOrd="0" parTransId="{E6696285-6455-4067-8723-6F9116722CB8}" sibTransId="{80097ED4-1AA0-41D7-80C9-DC243711A0A5}"/>
    <dgm:cxn modelId="{EE5B9783-D09A-4EB8-8AB2-2136993A9563}" srcId="{FA32AA17-E448-4B88-BCEC-4B3C48746DCD}" destId="{E24731DC-BFED-4146-96E1-636B7617B3A4}" srcOrd="0" destOrd="0" parTransId="{089038B8-E1B2-4C7A-B30C-3CEAA063B539}" sibTransId="{6CF6101C-45E1-4D96-8BAE-B7060CA39E3C}"/>
    <dgm:cxn modelId="{922D5A88-3F4B-4BAA-822B-BF15E1313535}" type="presOf" srcId="{591AC568-D996-47F1-BEBE-9520120B6A34}" destId="{ADD21337-530B-4079-ACA1-D981F454784E}" srcOrd="0" destOrd="0" presId="urn:microsoft.com/office/officeart/2005/8/layout/chevron2"/>
    <dgm:cxn modelId="{F0165589-A10C-4E5A-9E5D-67FB29FEF08E}" type="presOf" srcId="{311B38C4-0C75-491F-BD58-22365F426459}" destId="{1E65BFB8-0699-4598-B1D7-4E18031F4CEF}" srcOrd="0" destOrd="0" presId="urn:microsoft.com/office/officeart/2005/8/layout/chevron2"/>
    <dgm:cxn modelId="{4F59498F-87A8-4C5F-9436-518D46BBD9E5}" srcId="{3EA75FB0-2F8D-49F2-95A4-E92A64011C7F}" destId="{B80487FD-906A-49A4-B21A-3F3651F582F4}" srcOrd="1" destOrd="0" parTransId="{5B4E945E-ED34-4942-A038-8BD32E2158A3}" sibTransId="{8989546D-0B76-4877-A18A-7D98BB00F50C}"/>
    <dgm:cxn modelId="{1074209C-0506-460C-ACCB-9D2C130353C0}" srcId="{47772D7E-3B9C-42F7-A8BD-0E2CC9D973CB}" destId="{591AC568-D996-47F1-BEBE-9520120B6A34}" srcOrd="0" destOrd="0" parTransId="{32928F69-9074-468F-B7C3-0DFAACDF7697}" sibTransId="{A3B854F8-940A-47F8-BB6F-D0196FECE089}"/>
    <dgm:cxn modelId="{BE01D69D-E693-412F-AC69-3F0DBE54AEAB}" srcId="{3EA75FB0-2F8D-49F2-95A4-E92A64011C7F}" destId="{129BC166-0DC6-4C44-B863-473318147999}" srcOrd="0" destOrd="0" parTransId="{3480401C-9060-48D6-A6DC-EEA73E2A0BAB}" sibTransId="{E430F341-BA62-497D-AF60-19D342A09014}"/>
    <dgm:cxn modelId="{3B9549A1-4397-4208-8FB4-40036EE1D9E3}" srcId="{FC167548-5FDC-4775-90E7-69645962A6D3}" destId="{3C565AAF-F099-4E13-A6E9-159AD556FA8C}" srcOrd="0" destOrd="0" parTransId="{F8A6A6A8-35A5-48BD-9834-31EB4B3D261A}" sibTransId="{C8F7B02C-AD8B-498A-BB96-C69033C2EB47}"/>
    <dgm:cxn modelId="{201A56A5-4DC7-4B52-832D-38C8EC3F44DE}" type="presOf" srcId="{129BC166-0DC6-4C44-B863-473318147999}" destId="{8961710F-FBAD-4142-A067-99DB88820A3D}" srcOrd="0" destOrd="0" presId="urn:microsoft.com/office/officeart/2005/8/layout/chevron2"/>
    <dgm:cxn modelId="{5EB5F6B4-F20D-4271-9918-12759DA1FF7B}" type="presOf" srcId="{B80487FD-906A-49A4-B21A-3F3651F582F4}" destId="{299A8EE3-04DC-41E2-9836-A31D24E77E0A}" srcOrd="0" destOrd="0" presId="urn:microsoft.com/office/officeart/2005/8/layout/chevron2"/>
    <dgm:cxn modelId="{1DDB8ABC-C97D-4AE2-B99B-A95DB5A9DB10}" type="presOf" srcId="{3C565AAF-F099-4E13-A6E9-159AD556FA8C}" destId="{EE826D48-F9F6-43CD-BBAF-1FC9ABBEAB93}" srcOrd="0" destOrd="0" presId="urn:microsoft.com/office/officeart/2005/8/layout/chevron2"/>
    <dgm:cxn modelId="{39F8BEBE-5193-4A51-AAEC-21871105ED85}" type="presOf" srcId="{FA32AA17-E448-4B88-BCEC-4B3C48746DCD}" destId="{8C605E52-F94B-4553-8053-C0633BDB8E90}" srcOrd="0" destOrd="0" presId="urn:microsoft.com/office/officeart/2005/8/layout/chevron2"/>
    <dgm:cxn modelId="{0ACC38D1-F923-4EA2-BFFC-0FC481EA6F79}" type="presOf" srcId="{A6C2663F-981A-4956-989F-00771586A256}" destId="{F41E7440-C571-4A94-B623-FF7538FBA773}" srcOrd="0" destOrd="0" presId="urn:microsoft.com/office/officeart/2005/8/layout/chevron2"/>
    <dgm:cxn modelId="{9B25DADB-E62A-474E-97A6-328A8A4496D5}" type="presOf" srcId="{583F5D24-DC97-4CF1-9086-D83D2FD1DB6F}" destId="{7F738EAB-0FFC-4C8A-9879-54A40C4FB365}" srcOrd="0" destOrd="0" presId="urn:microsoft.com/office/officeart/2005/8/layout/chevron2"/>
    <dgm:cxn modelId="{5CF505E2-223A-4490-B8F5-BA1356F091E0}" srcId="{3EA75FB0-2F8D-49F2-95A4-E92A64011C7F}" destId="{FC167548-5FDC-4775-90E7-69645962A6D3}" srcOrd="5" destOrd="0" parTransId="{72BCD35F-DACD-4DA1-A1B5-B0D89881C43B}" sibTransId="{F0384836-BAB8-4EF7-B555-9E49654B3D8D}"/>
    <dgm:cxn modelId="{48AAB4E4-5829-44E2-A58B-2B8271BFD266}" srcId="{129BC166-0DC6-4C44-B863-473318147999}" destId="{3F7CDA34-BFC6-409C-BE92-F30DD4C9FF08}" srcOrd="0" destOrd="0" parTransId="{89944A3B-341F-4ECE-AF28-3176656662FF}" sibTransId="{586B7FDF-D9A6-46A9-A30D-2240AB50D291}"/>
    <dgm:cxn modelId="{0C813DE6-F885-4635-845D-F031DA5CDC3A}" srcId="{96E753E3-B186-4201-886F-5BF7DB4F5DA7}" destId="{8EBD4EF0-BDBC-4BD0-93DD-E84B36A9F3B2}" srcOrd="0" destOrd="0" parTransId="{3C6A2BBF-91BC-490F-ADCA-5168DFF271E5}" sibTransId="{7C325DEE-3F51-465D-8988-45ECBF80DDA5}"/>
    <dgm:cxn modelId="{233802F1-75D2-4439-8A41-787224DC129B}" type="presOf" srcId="{590D776E-C944-4850-87E3-87F5A0E306A3}" destId="{63FB068C-FB23-4D16-A593-DCC9A5158F82}" srcOrd="0" destOrd="0" presId="urn:microsoft.com/office/officeart/2005/8/layout/chevron2"/>
    <dgm:cxn modelId="{CEC58DF6-F86E-46DC-B15B-B405E97A3167}" type="presOf" srcId="{3EA75FB0-2F8D-49F2-95A4-E92A64011C7F}" destId="{97C50967-6EA4-4705-B121-E24BB342B022}" srcOrd="0" destOrd="0" presId="urn:microsoft.com/office/officeart/2005/8/layout/chevron2"/>
    <dgm:cxn modelId="{BBF041F9-3D4F-4147-A56D-56DEC39FE8C6}" srcId="{3EA75FB0-2F8D-49F2-95A4-E92A64011C7F}" destId="{2FCEB1DE-827D-4B0B-9FEB-E836F9EB76FE}" srcOrd="7" destOrd="0" parTransId="{BB93783B-DBF1-4A39-BCDE-D3490F9764D9}" sibTransId="{68DF13F4-D3E7-4C4C-8705-2613795DBDDC}"/>
    <dgm:cxn modelId="{AB5939FD-F7D6-48EB-B452-F7E11720DF59}" type="presOf" srcId="{3F7CDA34-BFC6-409C-BE92-F30DD4C9FF08}" destId="{2E4D320E-D311-4CA0-A76B-B512DE2537A8}" srcOrd="0" destOrd="0" presId="urn:microsoft.com/office/officeart/2005/8/layout/chevron2"/>
    <dgm:cxn modelId="{F269830A-2BAB-45A6-B7FD-02DB237F7570}" type="presParOf" srcId="{97C50967-6EA4-4705-B121-E24BB342B022}" destId="{53AC24DD-A633-4369-8146-EC6AAB8ABFA3}" srcOrd="0" destOrd="0" presId="urn:microsoft.com/office/officeart/2005/8/layout/chevron2"/>
    <dgm:cxn modelId="{2AFFC907-845B-4CCB-97F5-59C16A033223}" type="presParOf" srcId="{53AC24DD-A633-4369-8146-EC6AAB8ABFA3}" destId="{8961710F-FBAD-4142-A067-99DB88820A3D}" srcOrd="0" destOrd="0" presId="urn:microsoft.com/office/officeart/2005/8/layout/chevron2"/>
    <dgm:cxn modelId="{B923A9E2-DC0E-4D4D-880C-68C90165F39A}" type="presParOf" srcId="{53AC24DD-A633-4369-8146-EC6AAB8ABFA3}" destId="{2E4D320E-D311-4CA0-A76B-B512DE2537A8}" srcOrd="1" destOrd="0" presId="urn:microsoft.com/office/officeart/2005/8/layout/chevron2"/>
    <dgm:cxn modelId="{9622ED87-72B2-45BC-B207-D1C57EF24BC3}" type="presParOf" srcId="{97C50967-6EA4-4705-B121-E24BB342B022}" destId="{B0E7B883-EAAA-40A8-8182-7785E8C474DB}" srcOrd="1" destOrd="0" presId="urn:microsoft.com/office/officeart/2005/8/layout/chevron2"/>
    <dgm:cxn modelId="{BD438025-C8B7-4F74-ACBB-223DC19D89DF}" type="presParOf" srcId="{97C50967-6EA4-4705-B121-E24BB342B022}" destId="{5F38E7C0-F86B-4A29-A84B-8132EFF90A90}" srcOrd="2" destOrd="0" presId="urn:microsoft.com/office/officeart/2005/8/layout/chevron2"/>
    <dgm:cxn modelId="{FCA1D033-65D2-47E8-8BE2-D1545E8CD000}" type="presParOf" srcId="{5F38E7C0-F86B-4A29-A84B-8132EFF90A90}" destId="{299A8EE3-04DC-41E2-9836-A31D24E77E0A}" srcOrd="0" destOrd="0" presId="urn:microsoft.com/office/officeart/2005/8/layout/chevron2"/>
    <dgm:cxn modelId="{13CD5F4C-A149-4FAE-B60C-C9E5BCE49E15}" type="presParOf" srcId="{5F38E7C0-F86B-4A29-A84B-8132EFF90A90}" destId="{7F738EAB-0FFC-4C8A-9879-54A40C4FB365}" srcOrd="1" destOrd="0" presId="urn:microsoft.com/office/officeart/2005/8/layout/chevron2"/>
    <dgm:cxn modelId="{1CFECB05-996F-4DDD-8193-DC2370AC5A51}" type="presParOf" srcId="{97C50967-6EA4-4705-B121-E24BB342B022}" destId="{CD890E35-76E2-4597-B0D5-40F15230F254}" srcOrd="3" destOrd="0" presId="urn:microsoft.com/office/officeart/2005/8/layout/chevron2"/>
    <dgm:cxn modelId="{A1E3DDF1-DB9C-4F43-B177-F939289D5E32}" type="presParOf" srcId="{97C50967-6EA4-4705-B121-E24BB342B022}" destId="{A2BCB7EB-1C6D-4571-BB10-5055BBF70C16}" srcOrd="4" destOrd="0" presId="urn:microsoft.com/office/officeart/2005/8/layout/chevron2"/>
    <dgm:cxn modelId="{2AAC8B82-E5A3-453E-8D96-6D3C23F4C432}" type="presParOf" srcId="{A2BCB7EB-1C6D-4571-BB10-5055BBF70C16}" destId="{8C605E52-F94B-4553-8053-C0633BDB8E90}" srcOrd="0" destOrd="0" presId="urn:microsoft.com/office/officeart/2005/8/layout/chevron2"/>
    <dgm:cxn modelId="{B1E8B8DF-305C-4266-80B7-8FF6D063D72A}" type="presParOf" srcId="{A2BCB7EB-1C6D-4571-BB10-5055BBF70C16}" destId="{94515EFF-EBC6-457E-A3BE-2DDDEBA49D21}" srcOrd="1" destOrd="0" presId="urn:microsoft.com/office/officeart/2005/8/layout/chevron2"/>
    <dgm:cxn modelId="{1D5FBCB3-19CF-4165-892B-C0C6450B5F79}" type="presParOf" srcId="{97C50967-6EA4-4705-B121-E24BB342B022}" destId="{7859DEFB-630B-483F-8FDC-4EFFEC97EDB2}" srcOrd="5" destOrd="0" presId="urn:microsoft.com/office/officeart/2005/8/layout/chevron2"/>
    <dgm:cxn modelId="{D4943A55-11E8-4CB3-8C19-B454A457D2DB}" type="presParOf" srcId="{97C50967-6EA4-4705-B121-E24BB342B022}" destId="{A1893D8A-EA7D-482B-943E-2C4DBD575C17}" srcOrd="6" destOrd="0" presId="urn:microsoft.com/office/officeart/2005/8/layout/chevron2"/>
    <dgm:cxn modelId="{74A3B7B6-A24D-485E-A4B4-105676AC6460}" type="presParOf" srcId="{A1893D8A-EA7D-482B-943E-2C4DBD575C17}" destId="{F41E7440-C571-4A94-B623-FF7538FBA773}" srcOrd="0" destOrd="0" presId="urn:microsoft.com/office/officeart/2005/8/layout/chevron2"/>
    <dgm:cxn modelId="{03B7F693-DEBA-4219-BD52-6E0895BDCC16}" type="presParOf" srcId="{A1893D8A-EA7D-482B-943E-2C4DBD575C17}" destId="{1E65BFB8-0699-4598-B1D7-4E18031F4CEF}" srcOrd="1" destOrd="0" presId="urn:microsoft.com/office/officeart/2005/8/layout/chevron2"/>
    <dgm:cxn modelId="{4B125669-DDF4-43D9-B06E-DD7A27CEB7A6}" type="presParOf" srcId="{97C50967-6EA4-4705-B121-E24BB342B022}" destId="{D6EB338D-F5A1-46DF-9AF3-FFDA59B376D9}" srcOrd="7" destOrd="0" presId="urn:microsoft.com/office/officeart/2005/8/layout/chevron2"/>
    <dgm:cxn modelId="{3B66D9A7-212B-46B9-A8B6-27FCEEA57358}" type="presParOf" srcId="{97C50967-6EA4-4705-B121-E24BB342B022}" destId="{AE7C8668-E3E0-436C-B309-8B79D9743C4C}" srcOrd="8" destOrd="0" presId="urn:microsoft.com/office/officeart/2005/8/layout/chevron2"/>
    <dgm:cxn modelId="{4F1A7EE3-BFD9-44BF-8B97-9D83C4E6988A}" type="presParOf" srcId="{AE7C8668-E3E0-436C-B309-8B79D9743C4C}" destId="{C593F2E9-C11C-47A4-A4A2-871098E8F304}" srcOrd="0" destOrd="0" presId="urn:microsoft.com/office/officeart/2005/8/layout/chevron2"/>
    <dgm:cxn modelId="{BF7F49C2-1ACA-4236-9E83-0548F0A128D8}" type="presParOf" srcId="{AE7C8668-E3E0-436C-B309-8B79D9743C4C}" destId="{ADD21337-530B-4079-ACA1-D981F454784E}" srcOrd="1" destOrd="0" presId="urn:microsoft.com/office/officeart/2005/8/layout/chevron2"/>
    <dgm:cxn modelId="{61AABDC1-7FCA-4EB8-9467-D858F4FC692E}" type="presParOf" srcId="{97C50967-6EA4-4705-B121-E24BB342B022}" destId="{D800C31A-8C0C-417A-80E3-EC85F916BB5B}" srcOrd="9" destOrd="0" presId="urn:microsoft.com/office/officeart/2005/8/layout/chevron2"/>
    <dgm:cxn modelId="{141F48E9-089C-4C51-8B5F-EF5819D75F22}" type="presParOf" srcId="{97C50967-6EA4-4705-B121-E24BB342B022}" destId="{DB1AEDA0-FE9A-492F-9A9D-6F171AEC431F}" srcOrd="10" destOrd="0" presId="urn:microsoft.com/office/officeart/2005/8/layout/chevron2"/>
    <dgm:cxn modelId="{A5CE8B0C-4152-462E-B06C-D74025C2BCA8}" type="presParOf" srcId="{DB1AEDA0-FE9A-492F-9A9D-6F171AEC431F}" destId="{1904D5D1-10D6-4500-A13B-9A816C60D242}" srcOrd="0" destOrd="0" presId="urn:microsoft.com/office/officeart/2005/8/layout/chevron2"/>
    <dgm:cxn modelId="{3D5FA069-63AF-49A0-A10E-024002E53543}" type="presParOf" srcId="{DB1AEDA0-FE9A-492F-9A9D-6F171AEC431F}" destId="{EE826D48-F9F6-43CD-BBAF-1FC9ABBEAB93}" srcOrd="1" destOrd="0" presId="urn:microsoft.com/office/officeart/2005/8/layout/chevron2"/>
    <dgm:cxn modelId="{0541A654-4400-4603-ACD9-632089BBFE0B}" type="presParOf" srcId="{97C50967-6EA4-4705-B121-E24BB342B022}" destId="{5559D4B7-612A-40BC-A47B-69055C592E32}" srcOrd="11" destOrd="0" presId="urn:microsoft.com/office/officeart/2005/8/layout/chevron2"/>
    <dgm:cxn modelId="{C494962C-2FEE-4198-A1EC-C7D949AC9E6A}" type="presParOf" srcId="{97C50967-6EA4-4705-B121-E24BB342B022}" destId="{D445C762-1880-40AF-9BF6-760D38FA25B4}" srcOrd="12" destOrd="0" presId="urn:microsoft.com/office/officeart/2005/8/layout/chevron2"/>
    <dgm:cxn modelId="{1B54B12F-0F06-48E8-A357-23BFE81951A4}" type="presParOf" srcId="{D445C762-1880-40AF-9BF6-760D38FA25B4}" destId="{D696BE0E-6311-4B5A-B5A4-3598648C88D7}" srcOrd="0" destOrd="0" presId="urn:microsoft.com/office/officeart/2005/8/layout/chevron2"/>
    <dgm:cxn modelId="{06D28448-F6B7-469B-8497-A17F18A1E9B4}" type="presParOf" srcId="{D445C762-1880-40AF-9BF6-760D38FA25B4}" destId="{3D0CC6B1-F8FE-4756-9BE3-8790F2002590}" srcOrd="1" destOrd="0" presId="urn:microsoft.com/office/officeart/2005/8/layout/chevron2"/>
    <dgm:cxn modelId="{676DEBCC-6467-44DC-AD97-99BA726F97E6}" type="presParOf" srcId="{97C50967-6EA4-4705-B121-E24BB342B022}" destId="{74F33CFB-8931-4712-8B28-EFF1E12EDB3C}" srcOrd="13" destOrd="0" presId="urn:microsoft.com/office/officeart/2005/8/layout/chevron2"/>
    <dgm:cxn modelId="{3D520309-579A-4FF9-AC9A-B7BB5FED61D7}" type="presParOf" srcId="{97C50967-6EA4-4705-B121-E24BB342B022}" destId="{36346595-E41B-45CE-A015-CFE0E46EE786}" srcOrd="14" destOrd="0" presId="urn:microsoft.com/office/officeart/2005/8/layout/chevron2"/>
    <dgm:cxn modelId="{53D61033-B0CC-4102-8F38-F440385AA4A3}" type="presParOf" srcId="{36346595-E41B-45CE-A015-CFE0E46EE786}" destId="{70A4BD3A-1394-4BE2-ACE0-1E4F3C0790D9}" srcOrd="0" destOrd="0" presId="urn:microsoft.com/office/officeart/2005/8/layout/chevron2"/>
    <dgm:cxn modelId="{C187778B-286A-4C6B-966E-789580E249E4}" type="presParOf" srcId="{36346595-E41B-45CE-A015-CFE0E46EE786}" destId="{63FB068C-FB23-4D16-A593-DCC9A5158F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1710F-FBAD-4142-A067-99DB88820A3D}">
      <dsp:nvSpPr>
        <dsp:cNvPr id="0" name=""/>
        <dsp:cNvSpPr/>
      </dsp:nvSpPr>
      <dsp:spPr>
        <a:xfrm rot="5400000">
          <a:off x="-91307" y="94379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216123"/>
        <a:ext cx="426103" cy="182616"/>
      </dsp:txXfrm>
    </dsp:sp>
    <dsp:sp modelId="{2E4D320E-D311-4CA0-A76B-B512DE2537A8}">
      <dsp:nvSpPr>
        <dsp:cNvPr id="0" name=""/>
        <dsp:cNvSpPr/>
      </dsp:nvSpPr>
      <dsp:spPr>
        <a:xfrm rot="5400000">
          <a:off x="5415099" y="-4985924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26 April 2024: NEMOs submit the proposal for amending the SDAC Products Methodology</a:t>
          </a:r>
          <a:endParaRPr lang="en-GB" sz="1500" kern="1200" dirty="0">
            <a:solidFill>
              <a:schemeClr val="bg1">
                <a:lumMod val="75000"/>
              </a:schemeClr>
            </a:solidFill>
          </a:endParaRPr>
        </a:p>
      </dsp:txBody>
      <dsp:txXfrm rot="-5400000">
        <a:off x="426104" y="22386"/>
        <a:ext cx="10354344" cy="357037"/>
      </dsp:txXfrm>
    </dsp:sp>
    <dsp:sp modelId="{299A8EE3-04DC-41E2-9836-A31D24E77E0A}">
      <dsp:nvSpPr>
        <dsp:cNvPr id="0" name=""/>
        <dsp:cNvSpPr/>
      </dsp:nvSpPr>
      <dsp:spPr>
        <a:xfrm rot="5400000">
          <a:off x="-91307" y="628161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749905"/>
        <a:ext cx="426103" cy="182616"/>
      </dsp:txXfrm>
    </dsp:sp>
    <dsp:sp modelId="{7F738EAB-0FFC-4C8A-9879-54A40C4FB365}">
      <dsp:nvSpPr>
        <dsp:cNvPr id="0" name=""/>
        <dsp:cNvSpPr/>
      </dsp:nvSpPr>
      <dsp:spPr>
        <a:xfrm rot="5400000">
          <a:off x="5415099" y="-4452142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kern="1200" dirty="0">
              <a:solidFill>
                <a:schemeClr val="bg1">
                  <a:lumMod val="75000"/>
                </a:schemeClr>
              </a:solidFill>
            </a:rPr>
            <a:t>06 May 2024: NEMOs and NRAs are notified by ACER about the initiation of the decision procedure</a:t>
          </a:r>
        </a:p>
      </dsp:txBody>
      <dsp:txXfrm rot="-5400000">
        <a:off x="426104" y="556168"/>
        <a:ext cx="10354344" cy="357037"/>
      </dsp:txXfrm>
    </dsp:sp>
    <dsp:sp modelId="{8C605E52-F94B-4553-8053-C0633BDB8E90}">
      <dsp:nvSpPr>
        <dsp:cNvPr id="0" name=""/>
        <dsp:cNvSpPr/>
      </dsp:nvSpPr>
      <dsp:spPr>
        <a:xfrm rot="5400000">
          <a:off x="-91307" y="1161943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1283687"/>
        <a:ext cx="426103" cy="182616"/>
      </dsp:txXfrm>
    </dsp:sp>
    <dsp:sp modelId="{94515EFF-EBC6-457E-A3BE-2DDDEBA49D21}">
      <dsp:nvSpPr>
        <dsp:cNvPr id="0" name=""/>
        <dsp:cNvSpPr/>
      </dsp:nvSpPr>
      <dsp:spPr>
        <a:xfrm rot="5400000">
          <a:off x="5415099" y="-3918360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May – June 2024: Meetings with NEMOs and NRAs on the proposal for amending the SDAC Products Methodology</a:t>
          </a:r>
        </a:p>
      </dsp:txBody>
      <dsp:txXfrm rot="-5400000">
        <a:off x="426104" y="1089950"/>
        <a:ext cx="10354344" cy="357037"/>
      </dsp:txXfrm>
    </dsp:sp>
    <dsp:sp modelId="{F41E7440-C571-4A94-B623-FF7538FBA773}">
      <dsp:nvSpPr>
        <dsp:cNvPr id="0" name=""/>
        <dsp:cNvSpPr/>
      </dsp:nvSpPr>
      <dsp:spPr>
        <a:xfrm rot="5400000">
          <a:off x="-91307" y="1695725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1817469"/>
        <a:ext cx="426103" cy="182616"/>
      </dsp:txXfrm>
    </dsp:sp>
    <dsp:sp modelId="{1E65BFB8-0699-4598-B1D7-4E18031F4CEF}">
      <dsp:nvSpPr>
        <dsp:cNvPr id="0" name=""/>
        <dsp:cNvSpPr/>
      </dsp:nvSpPr>
      <dsp:spPr>
        <a:xfrm rot="5400000">
          <a:off x="5415099" y="-3384578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500" b="0" kern="1200" dirty="0">
              <a:solidFill>
                <a:schemeClr val="tx1"/>
              </a:solidFill>
            </a:rPr>
            <a:t>June 2024: Orientation discussions with NRAs</a:t>
          </a:r>
        </a:p>
      </dsp:txBody>
      <dsp:txXfrm rot="-5400000">
        <a:off x="426104" y="1623732"/>
        <a:ext cx="10354344" cy="357037"/>
      </dsp:txXfrm>
    </dsp:sp>
    <dsp:sp modelId="{C593F2E9-C11C-47A4-A4A2-871098E8F304}">
      <dsp:nvSpPr>
        <dsp:cNvPr id="0" name=""/>
        <dsp:cNvSpPr/>
      </dsp:nvSpPr>
      <dsp:spPr>
        <a:xfrm rot="5400000">
          <a:off x="-91307" y="2229507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2351251"/>
        <a:ext cx="426103" cy="182616"/>
      </dsp:txXfrm>
    </dsp:sp>
    <dsp:sp modelId="{ADD21337-530B-4079-ACA1-D981F454784E}">
      <dsp:nvSpPr>
        <dsp:cNvPr id="0" name=""/>
        <dsp:cNvSpPr/>
      </dsp:nvSpPr>
      <dsp:spPr>
        <a:xfrm rot="5400000">
          <a:off x="5415099" y="-2850795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500" b="0" kern="1200" dirty="0">
              <a:solidFill>
                <a:schemeClr val="tx1"/>
              </a:solidFill>
              <a:latin typeface="+mn-lt"/>
            </a:rPr>
            <a:t>July 2024: ACER shares its preliminary position for comments (start of the hearing phase)</a:t>
          </a:r>
          <a:endParaRPr lang="en-GB" sz="15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 rot="-5400000">
        <a:off x="426104" y="2157515"/>
        <a:ext cx="10354344" cy="357037"/>
      </dsp:txXfrm>
    </dsp:sp>
    <dsp:sp modelId="{1904D5D1-10D6-4500-A13B-9A816C60D242}">
      <dsp:nvSpPr>
        <dsp:cNvPr id="0" name=""/>
        <dsp:cNvSpPr/>
      </dsp:nvSpPr>
      <dsp:spPr>
        <a:xfrm rot="5400000">
          <a:off x="-91307" y="2763289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2885033"/>
        <a:ext cx="426103" cy="182616"/>
      </dsp:txXfrm>
    </dsp:sp>
    <dsp:sp modelId="{EE826D48-F9F6-43CD-BBAF-1FC9ABBEAB93}">
      <dsp:nvSpPr>
        <dsp:cNvPr id="0" name=""/>
        <dsp:cNvSpPr/>
      </dsp:nvSpPr>
      <dsp:spPr>
        <a:xfrm rot="5400000">
          <a:off x="5397256" y="-2317013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500" kern="1200" dirty="0">
              <a:solidFill>
                <a:schemeClr val="tx1"/>
              </a:solidFill>
              <a:latin typeface="Arial" panose="020B0604020202020204"/>
              <a:ea typeface="+mn-ea"/>
              <a:cs typeface="+mn-cs"/>
            </a:rPr>
            <a:t>August – September 2024: ACERs internal approval process</a:t>
          </a:r>
          <a:endParaRPr lang="en-GB" sz="1500" kern="1200" dirty="0"/>
        </a:p>
      </dsp:txBody>
      <dsp:txXfrm rot="-5400000">
        <a:off x="408261" y="2691297"/>
        <a:ext cx="10354344" cy="357037"/>
      </dsp:txXfrm>
    </dsp:sp>
    <dsp:sp modelId="{D696BE0E-6311-4B5A-B5A4-3598648C88D7}">
      <dsp:nvSpPr>
        <dsp:cNvPr id="0" name=""/>
        <dsp:cNvSpPr/>
      </dsp:nvSpPr>
      <dsp:spPr>
        <a:xfrm rot="5400000">
          <a:off x="-91307" y="3297071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3418815"/>
        <a:ext cx="426103" cy="182616"/>
      </dsp:txXfrm>
    </dsp:sp>
    <dsp:sp modelId="{3D0CC6B1-F8FE-4756-9BE3-8790F2002590}">
      <dsp:nvSpPr>
        <dsp:cNvPr id="0" name=""/>
        <dsp:cNvSpPr/>
      </dsp:nvSpPr>
      <dsp:spPr>
        <a:xfrm rot="5400000">
          <a:off x="5415099" y="-1783231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500" kern="1200" dirty="0"/>
            <a:t>18 September 2024: ACERs internal approval process (</a:t>
          </a:r>
          <a:r>
            <a:rPr lang="en-GB" sz="1500" b="1" kern="1200" dirty="0" err="1"/>
            <a:t>BoR</a:t>
          </a:r>
          <a:r>
            <a:rPr lang="en-GB" sz="1500" b="1" kern="1200" dirty="0"/>
            <a:t> Opinion</a:t>
          </a:r>
          <a:r>
            <a:rPr lang="en-GB" sz="1500" kern="1200" dirty="0"/>
            <a:t>)</a:t>
          </a:r>
        </a:p>
      </dsp:txBody>
      <dsp:txXfrm rot="-5400000">
        <a:off x="426104" y="3225079"/>
        <a:ext cx="10354344" cy="357037"/>
      </dsp:txXfrm>
    </dsp:sp>
    <dsp:sp modelId="{70A4BD3A-1394-4BE2-ACE0-1E4F3C0790D9}">
      <dsp:nvSpPr>
        <dsp:cNvPr id="0" name=""/>
        <dsp:cNvSpPr/>
      </dsp:nvSpPr>
      <dsp:spPr>
        <a:xfrm rot="5400000">
          <a:off x="-91307" y="3830853"/>
          <a:ext cx="608719" cy="426103"/>
        </a:xfrm>
        <a:prstGeom prst="chevron">
          <a:avLst/>
        </a:prstGeom>
        <a:solidFill>
          <a:schemeClr val="tx2">
            <a:lumMod val="60000"/>
            <a:lumOff val="4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 rot="-5400000">
        <a:off x="2" y="3952597"/>
        <a:ext cx="426103" cy="182616"/>
      </dsp:txXfrm>
    </dsp:sp>
    <dsp:sp modelId="{63FB068C-FB23-4D16-A593-DCC9A5158F82}">
      <dsp:nvSpPr>
        <dsp:cNvPr id="0" name=""/>
        <dsp:cNvSpPr/>
      </dsp:nvSpPr>
      <dsp:spPr>
        <a:xfrm rot="5400000">
          <a:off x="5415099" y="-1249449"/>
          <a:ext cx="395667" cy="103736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500" kern="1200" dirty="0"/>
            <a:t>By 30 September 2024: Expected adoption, notification to the NEMOs and publication of ACERs decision</a:t>
          </a:r>
        </a:p>
      </dsp:txBody>
      <dsp:txXfrm rot="-5400000">
        <a:off x="426104" y="3758861"/>
        <a:ext cx="10354344" cy="357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05/28/2024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twitter.com/EU_ACER" TargetMode="Externa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twitter.com/EU_ACER" TargetMode="Externa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36" name="Picture 3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9966479A-A9CC-2211-6CE6-9DC3428213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37" name="Rectangle 36">
            <a:hlinkClick r:id="rId6"/>
            <a:extLst>
              <a:ext uri="{FF2B5EF4-FFF2-40B4-BE49-F238E27FC236}">
                <a16:creationId xmlns:a16="http://schemas.microsoft.com/office/drawing/2014/main" id="{92BB9A27-A91C-D47A-4547-95F98099B144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hlinkClick r:id="rId7"/>
            <a:extLst>
              <a:ext uri="{FF2B5EF4-FFF2-40B4-BE49-F238E27FC236}">
                <a16:creationId xmlns:a16="http://schemas.microsoft.com/office/drawing/2014/main" id="{5B81A450-0531-5133-21AD-57109FEE8FAF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62395AA7-39B4-610C-D531-619C75175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42" name="Rectangle 41">
            <a:hlinkClick r:id="rId9"/>
            <a:extLst>
              <a:ext uri="{FF2B5EF4-FFF2-40B4-BE49-F238E27FC236}">
                <a16:creationId xmlns:a16="http://schemas.microsoft.com/office/drawing/2014/main" id="{7A8A3D78-B013-C17E-FDC2-3F5A94828EE8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hlinkClick r:id="rId10"/>
            <a:extLst>
              <a:ext uri="{FF2B5EF4-FFF2-40B4-BE49-F238E27FC236}">
                <a16:creationId xmlns:a16="http://schemas.microsoft.com/office/drawing/2014/main" id="{2E8A56FA-7FF1-5669-1827-A958CE62CD8E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8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61" r:id="rId17"/>
    <p:sldLayoutId id="2147483678" r:id="rId18"/>
    <p:sldLayoutId id="2147483675" r:id="rId19"/>
    <p:sldLayoutId id="2147483673" r:id="rId20"/>
    <p:sldLayoutId id="2147483677" r:id="rId21"/>
    <p:sldLayoutId id="2147483679" r:id="rId22"/>
    <p:sldLayoutId id="2147483676" r:id="rId23"/>
    <p:sldLayoutId id="2147483672" r:id="rId24"/>
    <p:sldLayoutId id="2147483680" r:id="rId2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107D70-9816-2D4B-8551-36AD55B23A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ACER decision on SDAC Products Methodology</a:t>
            </a:r>
            <a:endParaRPr lang="en-SI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E9054AC-5583-3849-A0B3-867DB13359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MESC</a:t>
            </a:r>
          </a:p>
          <a:p>
            <a:r>
              <a:rPr lang="en-GB" dirty="0"/>
              <a:t>13/06/2024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3BE41-F7EC-9145-952A-44E351F504A9}"/>
              </a:ext>
            </a:extLst>
          </p:cNvPr>
          <p:cNvSpPr txBox="1"/>
          <p:nvPr/>
        </p:nvSpPr>
        <p:spPr>
          <a:xfrm>
            <a:off x="6400800" y="594953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en-SI" b="1" dirty="0">
              <a:solidFill>
                <a:schemeClr val="accent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237D659-6571-BD49-88B9-1244CB858646}"/>
              </a:ext>
            </a:extLst>
          </p:cNvPr>
          <p:cNvSpPr txBox="1">
            <a:spLocks/>
          </p:cNvSpPr>
          <p:nvPr/>
        </p:nvSpPr>
        <p:spPr>
          <a:xfrm>
            <a:off x="5114930" y="5738707"/>
            <a:ext cx="6449470" cy="3902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</a:rPr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31929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03AF94-F664-B045-A60E-2D467B2F1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ACER decision on SDAC Products Methodology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FA91E-725F-324D-AAEF-B9FAD3AE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On 26 April 2024, all NEMOs submitted to ACER their proposal for amending the SDAC Products Methodology.</a:t>
            </a:r>
          </a:p>
          <a:p>
            <a:r>
              <a:rPr lang="en-GB" dirty="0"/>
              <a:t>The amendments are based on the conclusion of all NEMOs that improvements regarding defining and fine-tuning the products setup in SDAC is needed for the go-live of 15’ MTU products in SDAC in January 2025.</a:t>
            </a:r>
          </a:p>
          <a:p>
            <a:r>
              <a:rPr lang="en-GB" dirty="0"/>
              <a:t>The main suggested amendments in NEMOs proposal:</a:t>
            </a:r>
          </a:p>
          <a:p>
            <a:pPr lvl="1"/>
            <a:r>
              <a:rPr lang="en-GB" dirty="0"/>
              <a:t>Remove the PUN merit orders from the list of Optional products in the methodology.</a:t>
            </a:r>
          </a:p>
          <a:p>
            <a:pPr lvl="1"/>
            <a:r>
              <a:rPr lang="en-GB" dirty="0"/>
              <a:t>Remove Complex Orders </a:t>
            </a:r>
            <a:r>
              <a:rPr lang="en-GB"/>
              <a:t>(COs) by </a:t>
            </a:r>
            <a:r>
              <a:rPr lang="en-GB" dirty="0"/>
              <a:t>the go-live of 15’ MTU in SDAC.</a:t>
            </a:r>
          </a:p>
          <a:p>
            <a:pPr lvl="1"/>
            <a:r>
              <a:rPr lang="en-GB" dirty="0"/>
              <a:t>Include a fallback period of 6 months for keeping COs in case the 15’ MTU change in SDAC is “reverted”.</a:t>
            </a:r>
          </a:p>
          <a:p>
            <a:r>
              <a:rPr lang="en-GB" dirty="0"/>
              <a:t>Legal deadline for decision by ACER is 28 October 2024.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E1F22-BEA7-324F-AD0E-6F7B016E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</a:t>
            </a:fld>
            <a:endParaRPr lang="en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F9939F-FFE2-544D-99E0-54CAC87C8EF4}"/>
              </a:ext>
            </a:extLst>
          </p:cNvPr>
          <p:cNvSpPr txBox="1"/>
          <p:nvPr/>
        </p:nvSpPr>
        <p:spPr>
          <a:xfrm>
            <a:off x="790574" y="6138000"/>
            <a:ext cx="10724057" cy="720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25000"/>
              </a:lnSpc>
            </a:pPr>
            <a:endParaRPr lang="en-SI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4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816E-F79C-B1F6-BE08-0F713C18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1B0A1-0762-17A6-34DA-939562E1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3</a:t>
            </a:fld>
            <a:endParaRPr lang="en-S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360CB2-34A3-75D6-3E6B-679514018A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724807"/>
              </p:ext>
            </p:extLst>
          </p:nvPr>
        </p:nvGraphicFramePr>
        <p:xfrm>
          <a:off x="714375" y="1430338"/>
          <a:ext cx="10799763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63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666576"/>
            <a:ext cx="10800000" cy="30943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3158835"/>
            <a:ext cx="10800000" cy="9705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6000" y="4244679"/>
            <a:ext cx="108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 contents of this </a:t>
            </a:r>
            <a:r>
              <a:rPr lang="sl-SI" sz="1200" dirty="0">
                <a:solidFill>
                  <a:schemeClr val="bg1"/>
                </a:solidFill>
              </a:rPr>
              <a:t>document</a:t>
            </a:r>
            <a:r>
              <a:rPr lang="en-GB" sz="1200" dirty="0">
                <a:solidFill>
                  <a:schemeClr val="bg1"/>
                </a:solidFill>
              </a:rPr>
              <a:t> do not necessarily reflect the position or opinion of the Agency.</a:t>
            </a:r>
          </a:p>
        </p:txBody>
      </p:sp>
    </p:spTree>
    <p:extLst>
      <p:ext uri="{BB962C8B-B14F-4D97-AF65-F5344CB8AC3E}">
        <p14:creationId xmlns:p14="http://schemas.microsoft.com/office/powerpoint/2010/main" val="1388073608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0E4ED98B-2C8C-4678-94B6-E9F7A9725D8E}" vid="{2FC6F26E-C771-48C2-9974-9CCB6DAA77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53488C602EA48B779D6F9D1672068" ma:contentTypeVersion="6" ma:contentTypeDescription="Create a new document." ma:contentTypeScope="" ma:versionID="56a63a5a73c00209d2fd864398357426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3ac14e81ba680e4bfd790880a8811a04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pter xmlns="a5ff7179-4526-4e31-84f3-1e5086ece008">Executive Summary</Chapter>
    <Document_x0020_Type xmlns="a5ff7179-4526-4e31-84f3-1e5086ece008" xsi:nil="true"/>
    <Abstract xmlns="a5ff7179-4526-4e31-84f3-1e5086ece008" xsi:nil="true"/>
    <MMR_x0020_version xmlns="a5ff7179-4526-4e31-84f3-1e5086ece00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422C1F1-ACA3-4FBE-8E60-027414DC7E1B}"/>
</file>

<file path=customXml/itemProps2.xml><?xml version="1.0" encoding="utf-8"?>
<ds:datastoreItem xmlns:ds="http://schemas.openxmlformats.org/officeDocument/2006/customXml" ds:itemID="{CD8269AC-CDB5-4213-BA6E-3B4642EED461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93ef63bf-cef1-4083-9157-77ac7c92663d"/>
    <ds:schemaRef ds:uri="http://schemas.microsoft.com/office/infopath/2007/PartnerControls"/>
    <ds:schemaRef ds:uri="d922e069-700e-480d-94a6-be6a437551c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7BBDD96-2A9E-420F-8E6F-188F26B2095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FE4A335-B451-430B-976F-47E7433F9FC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Template for Presentations</Template>
  <TotalTime>38</TotalTime>
  <Words>285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System Font Regular</vt:lpstr>
      <vt:lpstr>Wingdings</vt:lpstr>
      <vt:lpstr>ACER THEME</vt:lpstr>
      <vt:lpstr>ACER decision on SDAC Products Methodology</vt:lpstr>
      <vt:lpstr>ACER decision on SDAC Products Methodology</vt:lpstr>
      <vt:lpstr>Current timeline</vt:lpstr>
      <vt:lpstr>PowerPoint Presentation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ACER decision on SDAC Products Methodology</dc:title>
  <dc:creator>Alwan MAHMOUD (ACER)</dc:creator>
  <cp:lastModifiedBy>Alwan MAHMOUD (ACER)</cp:lastModifiedBy>
  <cp:revision>1</cp:revision>
  <dcterms:created xsi:type="dcterms:W3CDTF">2024-05-24T06:51:42Z</dcterms:created>
  <dcterms:modified xsi:type="dcterms:W3CDTF">2024-05-28T12:20:13Z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dafb8798-5e0a-4b8c-993e-225375d44723</vt:lpwstr>
  </property>
  <property fmtid="{D5CDD505-2E9C-101B-9397-08002B2CF9AE}" pid="3" name="ContentTypeId">
    <vt:lpwstr>0x01010043E53488C602EA48B779D6F9D1672068</vt:lpwstr>
  </property>
</Properties>
</file>