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4" r:id="rId1"/>
  </p:sldMasterIdLst>
  <p:notesMasterIdLst>
    <p:notesMasterId r:id="rId3"/>
  </p:notesMasterIdLst>
  <p:handoutMasterIdLst>
    <p:handoutMasterId r:id="rId4"/>
  </p:handoutMasterIdLst>
  <p:sldIdLst>
    <p:sldId id="736" r:id="rId2"/>
  </p:sldIdLst>
  <p:sldSz cx="9144000" cy="6858000" type="screen4x3"/>
  <p:notesSz cx="6794500" cy="9906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in Bagherpour" initials="MB" lastIdx="9" clrIdx="0">
    <p:extLst>
      <p:ext uri="{19B8F6BF-5375-455C-9EA6-DF929625EA0E}">
        <p15:presenceInfo xmlns:p15="http://schemas.microsoft.com/office/powerpoint/2012/main" userId="S::Matin.Bagherpour@nordpoolgroup.com::519893b9-e3db-44cd-8db7-a94153593983" providerId="AD"/>
      </p:ext>
    </p:extLst>
  </p:cmAuthor>
  <p:cmAuthor id="2" name="Álvaro Turégano" initials="ÁT" lastIdx="1" clrIdx="1">
    <p:extLst>
      <p:ext uri="{19B8F6BF-5375-455C-9EA6-DF929625EA0E}">
        <p15:presenceInfo xmlns:p15="http://schemas.microsoft.com/office/powerpoint/2012/main" userId="S-1-5-21-1957063662-2060679293-1819828000-73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8DA9"/>
    <a:srgbClr val="FF99FF"/>
    <a:srgbClr val="BFBFBF"/>
    <a:srgbClr val="FFFFFF"/>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25E3F0-4267-499D-A777-6D6FC2312877}" v="2" dt="2023-12-19T08:02:07.241"/>
    <p1510:client id="{35A8EFE1-4E10-4FBA-A4ED-DCE7A1A544B7}" v="33" dt="2023-12-19T07:45:35.348"/>
    <p1510:client id="{A335EBF8-A8E9-4E10-B78C-029BEEB23E38}" v="22" dt="2023-12-12T21:53:53.05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69" autoAdjust="0"/>
    <p:restoredTop sz="94660"/>
  </p:normalViewPr>
  <p:slideViewPr>
    <p:cSldViewPr>
      <p:cViewPr varScale="1">
        <p:scale>
          <a:sx n="101" d="100"/>
          <a:sy n="101"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D044CAED-8336-47DE-AB0A-8E595BFCBAFA}" type="datetimeFigureOut">
              <a:rPr lang="es-ES" smtClean="0"/>
              <a:t>10/06/2024</a:t>
            </a:fld>
            <a:endParaRPr lang="es-ES"/>
          </a:p>
        </p:txBody>
      </p:sp>
      <p:sp>
        <p:nvSpPr>
          <p:cNvPr id="4" name="3 Marcador de pie de página"/>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88C81FE5-3D25-4025-9979-7448593C4A49}" type="slidenum">
              <a:rPr lang="es-ES" smtClean="0"/>
              <a:t>‹Nº›</a:t>
            </a:fld>
            <a:endParaRPr lang="es-ES"/>
          </a:p>
        </p:txBody>
      </p:sp>
    </p:spTree>
    <p:extLst>
      <p:ext uri="{BB962C8B-B14F-4D97-AF65-F5344CB8AC3E}">
        <p14:creationId xmlns:p14="http://schemas.microsoft.com/office/powerpoint/2010/main" val="3684931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73CA9523-B5FD-4369-8321-DAEA09871516}" type="datetimeFigureOut">
              <a:rPr lang="es-ES" smtClean="0"/>
              <a:t>10/06/2024</a:t>
            </a:fld>
            <a:endParaRPr lang="es-ES"/>
          </a:p>
        </p:txBody>
      </p:sp>
      <p:sp>
        <p:nvSpPr>
          <p:cNvPr id="4" name="3 Marcador de imagen de diapositiva"/>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32A076DF-7D70-4D9D-8F9F-19ADF9089DAF}" type="slidenum">
              <a:rPr lang="es-ES" smtClean="0"/>
              <a:t>‹Nº›</a:t>
            </a:fld>
            <a:endParaRPr lang="es-ES"/>
          </a:p>
        </p:txBody>
      </p:sp>
    </p:spTree>
    <p:extLst>
      <p:ext uri="{BB962C8B-B14F-4D97-AF65-F5344CB8AC3E}">
        <p14:creationId xmlns:p14="http://schemas.microsoft.com/office/powerpoint/2010/main" val="1093995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496DADBD-70E6-4E7C-BED2-7601A13A755D}" type="slidenum">
              <a:rPr lang="es-ES" smtClean="0">
                <a:solidFill>
                  <a:prstClr val="black"/>
                </a:solidFill>
                <a:latin typeface="Arial" charset="0"/>
              </a:rPr>
              <a:pPr/>
              <a:t>1</a:t>
            </a:fld>
            <a:endParaRPr lang="es-ES" dirty="0">
              <a:solidFill>
                <a:prstClr val="black"/>
              </a:solidFill>
              <a:latin typeface="Arial" charset="0"/>
            </a:endParaRPr>
          </a:p>
        </p:txBody>
      </p:sp>
      <p:sp>
        <p:nvSpPr>
          <p:cNvPr id="16386" name="1 Marcador de imagen de diapositiva"/>
          <p:cNvSpPr>
            <a:spLocks noGrp="1" noRot="1" noChangeAspect="1" noTextEdit="1"/>
          </p:cNvSpPr>
          <p:nvPr>
            <p:ph type="sldImg"/>
          </p:nvPr>
        </p:nvSpPr>
        <p:spPr>
          <a:xfrm>
            <a:off x="920750" y="742950"/>
            <a:ext cx="4953000" cy="3714750"/>
          </a:xfrm>
          <a:ln/>
        </p:spPr>
      </p:sp>
      <p:sp>
        <p:nvSpPr>
          <p:cNvPr id="16387" name="2 Marcador de notas"/>
          <p:cNvSpPr>
            <a:spLocks noGrp="1"/>
          </p:cNvSpPr>
          <p:nvPr>
            <p:ph type="body" idx="1"/>
          </p:nvPr>
        </p:nvSpPr>
        <p:spPr>
          <a:noFill/>
          <a:ln/>
        </p:spPr>
        <p:txBody>
          <a:bodyPr lIns="91265" tIns="45635" rIns="91265" bIns="45635"/>
          <a:lstStyle/>
          <a:p>
            <a:pPr eaLnBrk="1" hangingPunct="1">
              <a:spcBef>
                <a:spcPct val="0"/>
              </a:spcBef>
            </a:pPr>
            <a:endParaRPr lang="es-ES" dirty="0">
              <a:latin typeface="Arial" charset="0"/>
            </a:endParaRPr>
          </a:p>
        </p:txBody>
      </p:sp>
    </p:spTree>
    <p:extLst>
      <p:ext uri="{BB962C8B-B14F-4D97-AF65-F5344CB8AC3E}">
        <p14:creationId xmlns:p14="http://schemas.microsoft.com/office/powerpoint/2010/main" val="13460917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EMO Committee Title Slide">
    <p:spTree>
      <p:nvGrpSpPr>
        <p:cNvPr id="1" name=""/>
        <p:cNvGrpSpPr/>
        <p:nvPr/>
      </p:nvGrpSpPr>
      <p:grpSpPr>
        <a:xfrm>
          <a:off x="0" y="0"/>
          <a:ext cx="0" cy="0"/>
          <a:chOff x="0" y="0"/>
          <a:chExt cx="0" cy="0"/>
        </a:xfrm>
      </p:grpSpPr>
      <p:sp>
        <p:nvSpPr>
          <p:cNvPr id="8" name="Rectángulo 6">
            <a:extLst>
              <a:ext uri="{FF2B5EF4-FFF2-40B4-BE49-F238E27FC236}">
                <a16:creationId xmlns:a16="http://schemas.microsoft.com/office/drawing/2014/main" id="{C0C1DB35-A7EC-C5AD-EDEC-0F06560551F3}"/>
              </a:ext>
            </a:extLst>
          </p:cNvPr>
          <p:cNvSpPr/>
          <p:nvPr userDrawn="1"/>
        </p:nvSpPr>
        <p:spPr>
          <a:xfrm>
            <a:off x="107504" y="5471513"/>
            <a:ext cx="9000000" cy="45719"/>
          </a:xfrm>
          <a:prstGeom prst="rect">
            <a:avLst/>
          </a:prstGeom>
          <a:gradFill flip="none" rotWithShape="1">
            <a:gsLst>
              <a:gs pos="0">
                <a:srgbClr val="92D050"/>
              </a:gs>
              <a:gs pos="19000">
                <a:srgbClr val="FFFF00"/>
              </a:gs>
              <a:gs pos="97000">
                <a:srgbClr val="178DA9"/>
              </a:gs>
              <a:gs pos="79000">
                <a:schemeClr val="accent6">
                  <a:lumMod val="60000"/>
                  <a:lumOff val="40000"/>
                </a:schemeClr>
              </a:gs>
              <a:gs pos="60000">
                <a:srgbClr val="FF0000"/>
              </a:gs>
              <a:gs pos="40000">
                <a:srgbClr val="FFC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ángulo 5">
            <a:extLst>
              <a:ext uri="{FF2B5EF4-FFF2-40B4-BE49-F238E27FC236}">
                <a16:creationId xmlns:a16="http://schemas.microsoft.com/office/drawing/2014/main" id="{6CD631AD-EAEF-E13E-28F4-E2FDEE03EEFF}"/>
              </a:ext>
            </a:extLst>
          </p:cNvPr>
          <p:cNvSpPr/>
          <p:nvPr userDrawn="1"/>
        </p:nvSpPr>
        <p:spPr>
          <a:xfrm>
            <a:off x="110461" y="1577790"/>
            <a:ext cx="9000000" cy="45719"/>
          </a:xfrm>
          <a:prstGeom prst="rect">
            <a:avLst/>
          </a:prstGeom>
          <a:gradFill flip="none" rotWithShape="1">
            <a:gsLst>
              <a:gs pos="0">
                <a:srgbClr val="92D050"/>
              </a:gs>
              <a:gs pos="19000">
                <a:srgbClr val="FFFF00"/>
              </a:gs>
              <a:gs pos="97000">
                <a:srgbClr val="178DA9"/>
              </a:gs>
              <a:gs pos="79000">
                <a:schemeClr val="accent6">
                  <a:lumMod val="60000"/>
                  <a:lumOff val="40000"/>
                </a:schemeClr>
              </a:gs>
              <a:gs pos="60000">
                <a:srgbClr val="FF0000"/>
              </a:gs>
              <a:gs pos="40000">
                <a:srgbClr val="FFC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Kép 4" descr="A képen szöveg, clipart látható&#10;&#10;Automatikusan generált leírás">
            <a:extLst>
              <a:ext uri="{FF2B5EF4-FFF2-40B4-BE49-F238E27FC236}">
                <a16:creationId xmlns:a16="http://schemas.microsoft.com/office/drawing/2014/main" id="{FEEE4291-C540-B0CF-1F3F-81E5D4111F0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576" y="846682"/>
            <a:ext cx="2389475" cy="1462216"/>
          </a:xfrm>
          <a:prstGeom prst="rect">
            <a:avLst/>
          </a:prstGeom>
        </p:spPr>
      </p:pic>
      <p:sp>
        <p:nvSpPr>
          <p:cNvPr id="15" name="Title 14">
            <a:extLst>
              <a:ext uri="{FF2B5EF4-FFF2-40B4-BE49-F238E27FC236}">
                <a16:creationId xmlns:a16="http://schemas.microsoft.com/office/drawing/2014/main" id="{1EF2DABB-2EE9-C3E1-1F9E-301B4CFC8458}"/>
              </a:ext>
            </a:extLst>
          </p:cNvPr>
          <p:cNvSpPr>
            <a:spLocks noGrp="1"/>
          </p:cNvSpPr>
          <p:nvPr>
            <p:ph type="title" hasCustomPrompt="1"/>
          </p:nvPr>
        </p:nvSpPr>
        <p:spPr>
          <a:xfrm>
            <a:off x="179512" y="2771006"/>
            <a:ext cx="8784976" cy="802010"/>
          </a:xfrm>
          <a:prstGeom prst="rect">
            <a:avLst/>
          </a:prstGeom>
        </p:spPr>
        <p:txBody>
          <a:bodyPr/>
          <a:lstStyle>
            <a:lvl1pPr algn="ctr">
              <a:defRPr sz="3200"/>
            </a:lvl1pPr>
          </a:lstStyle>
          <a:p>
            <a:pPr algn="ctr"/>
            <a:r>
              <a:rPr lang="en-GB" sz="4400" dirty="0">
                <a:latin typeface="Courier New"/>
                <a:cs typeface="Courier New"/>
              </a:rPr>
              <a:t>TITLE</a:t>
            </a:r>
            <a:endParaRPr lang="en-GB" sz="4400" dirty="0">
              <a:latin typeface="Courier New" panose="02070309020205020404" pitchFamily="49" charset="0"/>
              <a:cs typeface="Courier New" panose="02070309020205020404" pitchFamily="49" charset="0"/>
            </a:endParaRPr>
          </a:p>
        </p:txBody>
      </p:sp>
      <p:sp>
        <p:nvSpPr>
          <p:cNvPr id="17" name="Text Placeholder 16">
            <a:extLst>
              <a:ext uri="{FF2B5EF4-FFF2-40B4-BE49-F238E27FC236}">
                <a16:creationId xmlns:a16="http://schemas.microsoft.com/office/drawing/2014/main" id="{1DA667FB-C09B-6A51-2587-379C10C544E4}"/>
              </a:ext>
            </a:extLst>
          </p:cNvPr>
          <p:cNvSpPr>
            <a:spLocks noGrp="1"/>
          </p:cNvSpPr>
          <p:nvPr>
            <p:ph type="body" sz="quarter" idx="10" hasCustomPrompt="1"/>
          </p:nvPr>
        </p:nvSpPr>
        <p:spPr>
          <a:xfrm>
            <a:off x="6948562" y="5324120"/>
            <a:ext cx="1655886" cy="360040"/>
          </a:xfrm>
          <a:prstGeom prst="rect">
            <a:avLst/>
          </a:prstGeom>
          <a:solidFill>
            <a:schemeClr val="bg1"/>
          </a:solidFill>
        </p:spPr>
        <p:txBody>
          <a:bodyPr anchor="ctr"/>
          <a:lstStyle>
            <a:lvl1pPr marL="0" indent="0">
              <a:buFontTx/>
              <a:buNone/>
              <a:defRPr sz="1800"/>
            </a:lvl1pPr>
          </a:lstStyle>
          <a:p>
            <a:pPr algn="ctr"/>
            <a:r>
              <a:rPr lang="en-GB" dirty="0">
                <a:solidFill>
                  <a:schemeClr val="tx1"/>
                </a:solidFill>
                <a:latin typeface="Courier New" panose="02070309020205020404" pitchFamily="49" charset="0"/>
                <a:cs typeface="Courier New" panose="02070309020205020404" pitchFamily="49" charset="0"/>
              </a:rPr>
              <a:t>DD/MM/YYYY</a:t>
            </a:r>
          </a:p>
        </p:txBody>
      </p:sp>
      <p:sp>
        <p:nvSpPr>
          <p:cNvPr id="19" name="Text Placeholder 18">
            <a:extLst>
              <a:ext uri="{FF2B5EF4-FFF2-40B4-BE49-F238E27FC236}">
                <a16:creationId xmlns:a16="http://schemas.microsoft.com/office/drawing/2014/main" id="{ABC75A8E-B010-1A1D-E64E-FACAC39A84BC}"/>
              </a:ext>
            </a:extLst>
          </p:cNvPr>
          <p:cNvSpPr>
            <a:spLocks noGrp="1"/>
          </p:cNvSpPr>
          <p:nvPr>
            <p:ph type="body" sz="quarter" idx="11" hasCustomPrompt="1"/>
          </p:nvPr>
        </p:nvSpPr>
        <p:spPr>
          <a:xfrm>
            <a:off x="0" y="6093296"/>
            <a:ext cx="9107488" cy="400110"/>
          </a:xfrm>
          <a:prstGeom prst="rect">
            <a:avLst/>
          </a:prstGeom>
        </p:spPr>
        <p:txBody>
          <a:bodyPr/>
          <a:lstStyle>
            <a:lvl1pPr marL="0" indent="0">
              <a:buFontTx/>
              <a:buNone/>
              <a:defRPr sz="2000" b="0">
                <a:solidFill>
                  <a:srgbClr val="0070C0"/>
                </a:solidFill>
              </a:defRPr>
            </a:lvl1pPr>
          </a:lstStyle>
          <a:p>
            <a:pPr algn="ctr"/>
            <a:r>
              <a:rPr lang="en-GB" sz="2800" b="1" dirty="0">
                <a:solidFill>
                  <a:srgbClr val="0070C0"/>
                </a:solidFill>
                <a:latin typeface="Corbel" panose="020B0503020204020204" pitchFamily="34" charset="0"/>
              </a:rPr>
              <a:t>Additional info</a:t>
            </a:r>
          </a:p>
        </p:txBody>
      </p:sp>
    </p:spTree>
    <p:extLst>
      <p:ext uri="{BB962C8B-B14F-4D97-AF65-F5344CB8AC3E}">
        <p14:creationId xmlns:p14="http://schemas.microsoft.com/office/powerpoint/2010/main" val="2866105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EMO Committee Secondary Title">
    <p:spTree>
      <p:nvGrpSpPr>
        <p:cNvPr id="1" name=""/>
        <p:cNvGrpSpPr/>
        <p:nvPr/>
      </p:nvGrpSpPr>
      <p:grpSpPr>
        <a:xfrm>
          <a:off x="0" y="0"/>
          <a:ext cx="0" cy="0"/>
          <a:chOff x="0" y="0"/>
          <a:chExt cx="0" cy="0"/>
        </a:xfrm>
      </p:grpSpPr>
      <p:sp>
        <p:nvSpPr>
          <p:cNvPr id="12" name="Rectángulo 7">
            <a:extLst>
              <a:ext uri="{FF2B5EF4-FFF2-40B4-BE49-F238E27FC236}">
                <a16:creationId xmlns:a16="http://schemas.microsoft.com/office/drawing/2014/main" id="{031A3ACD-3442-1BA0-659C-211601214021}"/>
              </a:ext>
            </a:extLst>
          </p:cNvPr>
          <p:cNvSpPr/>
          <p:nvPr userDrawn="1"/>
        </p:nvSpPr>
        <p:spPr>
          <a:xfrm>
            <a:off x="107504" y="1052736"/>
            <a:ext cx="8898160" cy="5400600"/>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Date Placeholder 3">
            <a:extLst>
              <a:ext uri="{FF2B5EF4-FFF2-40B4-BE49-F238E27FC236}">
                <a16:creationId xmlns:a16="http://schemas.microsoft.com/office/drawing/2014/main" id="{5C9F080C-92A8-F92E-7A4A-BFEA0BBA881A}"/>
              </a:ext>
            </a:extLst>
          </p:cNvPr>
          <p:cNvSpPr>
            <a:spLocks noGrp="1"/>
          </p:cNvSpPr>
          <p:nvPr>
            <p:ph type="dt" sz="half" idx="2"/>
          </p:nvPr>
        </p:nvSpPr>
        <p:spPr>
          <a:xfrm>
            <a:off x="107504" y="6453336"/>
            <a:ext cx="1135038"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r>
              <a:rPr lang="en-US"/>
              <a:t>08/10/2023</a:t>
            </a:r>
            <a:endParaRPr lang="en-US" dirty="0"/>
          </a:p>
        </p:txBody>
      </p:sp>
      <p:sp>
        <p:nvSpPr>
          <p:cNvPr id="8" name="Footer Placeholder 4">
            <a:extLst>
              <a:ext uri="{FF2B5EF4-FFF2-40B4-BE49-F238E27FC236}">
                <a16:creationId xmlns:a16="http://schemas.microsoft.com/office/drawing/2014/main" id="{99F36B01-5485-0B08-D882-922DD8839ADD}"/>
              </a:ext>
            </a:extLst>
          </p:cNvPr>
          <p:cNvSpPr>
            <a:spLocks noGrp="1"/>
          </p:cNvSpPr>
          <p:nvPr>
            <p:ph type="ftr" sz="quarter" idx="3"/>
          </p:nvPr>
        </p:nvSpPr>
        <p:spPr>
          <a:xfrm>
            <a:off x="1475656" y="6453336"/>
            <a:ext cx="6840760"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endParaRPr lang="en-US" dirty="0"/>
          </a:p>
        </p:txBody>
      </p:sp>
      <p:sp>
        <p:nvSpPr>
          <p:cNvPr id="9" name="Slide Number Placeholder 5">
            <a:extLst>
              <a:ext uri="{FF2B5EF4-FFF2-40B4-BE49-F238E27FC236}">
                <a16:creationId xmlns:a16="http://schemas.microsoft.com/office/drawing/2014/main" id="{7BF07F7A-A879-A64A-3D5A-933B04F18EAD}"/>
              </a:ext>
            </a:extLst>
          </p:cNvPr>
          <p:cNvSpPr>
            <a:spLocks noGrp="1"/>
          </p:cNvSpPr>
          <p:nvPr>
            <p:ph type="sldNum" sz="quarter" idx="4"/>
          </p:nvPr>
        </p:nvSpPr>
        <p:spPr>
          <a:xfrm>
            <a:off x="8388424" y="6453336"/>
            <a:ext cx="617240"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fld id="{EB64C547-FE10-4C8C-B8B2-0FD077E2C058}" type="slidenum">
              <a:rPr lang="en-US" smtClean="0"/>
              <a:pPr/>
              <a:t>‹Nº›</a:t>
            </a:fld>
            <a:endParaRPr lang="en-US"/>
          </a:p>
        </p:txBody>
      </p:sp>
      <p:sp>
        <p:nvSpPr>
          <p:cNvPr id="11" name="Rectángulo 3">
            <a:extLst>
              <a:ext uri="{FF2B5EF4-FFF2-40B4-BE49-F238E27FC236}">
                <a16:creationId xmlns:a16="http://schemas.microsoft.com/office/drawing/2014/main" id="{1FEFF893-F7C0-3E6A-F0C8-7D4C00E99451}"/>
              </a:ext>
            </a:extLst>
          </p:cNvPr>
          <p:cNvSpPr/>
          <p:nvPr userDrawn="1"/>
        </p:nvSpPr>
        <p:spPr>
          <a:xfrm>
            <a:off x="53252" y="511994"/>
            <a:ext cx="9000000" cy="45719"/>
          </a:xfrm>
          <a:prstGeom prst="rect">
            <a:avLst/>
          </a:prstGeom>
          <a:gradFill flip="none" rotWithShape="1">
            <a:gsLst>
              <a:gs pos="0">
                <a:srgbClr val="92D050"/>
              </a:gs>
              <a:gs pos="19000">
                <a:srgbClr val="FFFF00"/>
              </a:gs>
              <a:gs pos="97000">
                <a:srgbClr val="178DA9"/>
              </a:gs>
              <a:gs pos="79000">
                <a:schemeClr val="accent6">
                  <a:lumMod val="60000"/>
                  <a:lumOff val="40000"/>
                </a:schemeClr>
              </a:gs>
              <a:gs pos="60000">
                <a:srgbClr val="FF0000"/>
              </a:gs>
              <a:gs pos="40000">
                <a:srgbClr val="FFC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Kép 9" descr="A képen szöveg, clipart látható&#10;&#10;Automatikusan generált leírás">
            <a:extLst>
              <a:ext uri="{FF2B5EF4-FFF2-40B4-BE49-F238E27FC236}">
                <a16:creationId xmlns:a16="http://schemas.microsoft.com/office/drawing/2014/main" id="{D5FC3C95-A148-869C-8C23-9A2A8006BE6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576" y="153371"/>
            <a:ext cx="1296144" cy="793163"/>
          </a:xfrm>
          <a:prstGeom prst="rect">
            <a:avLst/>
          </a:prstGeom>
        </p:spPr>
      </p:pic>
      <p:sp>
        <p:nvSpPr>
          <p:cNvPr id="4" name="Text Placeholder 3">
            <a:extLst>
              <a:ext uri="{FF2B5EF4-FFF2-40B4-BE49-F238E27FC236}">
                <a16:creationId xmlns:a16="http://schemas.microsoft.com/office/drawing/2014/main" id="{733A6EBB-72E8-6EB2-586E-473A122F2898}"/>
              </a:ext>
            </a:extLst>
          </p:cNvPr>
          <p:cNvSpPr>
            <a:spLocks noGrp="1"/>
          </p:cNvSpPr>
          <p:nvPr>
            <p:ph type="body" sz="quarter" idx="10" hasCustomPrompt="1"/>
          </p:nvPr>
        </p:nvSpPr>
        <p:spPr>
          <a:xfrm>
            <a:off x="755650" y="848986"/>
            <a:ext cx="7991475" cy="431800"/>
          </a:xfrm>
          <a:prstGeom prst="rect">
            <a:avLst/>
          </a:prstGeom>
          <a:solidFill>
            <a:schemeClr val="bg1"/>
          </a:solidFill>
        </p:spPr>
        <p:txBody>
          <a:bodyPr/>
          <a:lstStyle>
            <a:lvl1pPr marL="0" indent="0">
              <a:buFontTx/>
              <a:buNone/>
              <a:defRPr/>
            </a:lvl1pPr>
          </a:lstStyle>
          <a:p>
            <a:pPr algn="r"/>
            <a:r>
              <a:rPr lang="en-US" sz="2800" dirty="0">
                <a:latin typeface="Courier New" panose="02070309020205020404" pitchFamily="49" charset="0"/>
                <a:cs typeface="Courier New" panose="02070309020205020404" pitchFamily="49" charset="0"/>
              </a:rPr>
              <a:t>TITLE</a:t>
            </a:r>
            <a:endParaRPr lang="es-ES" sz="2800" dirty="0">
              <a:latin typeface="Courier New" panose="02070309020205020404" pitchFamily="49" charset="0"/>
              <a:cs typeface="Courier New" panose="02070309020205020404" pitchFamily="49" charset="0"/>
            </a:endParaRPr>
          </a:p>
        </p:txBody>
      </p:sp>
      <p:sp>
        <p:nvSpPr>
          <p:cNvPr id="6" name="Text Placeholder 5">
            <a:extLst>
              <a:ext uri="{FF2B5EF4-FFF2-40B4-BE49-F238E27FC236}">
                <a16:creationId xmlns:a16="http://schemas.microsoft.com/office/drawing/2014/main" id="{B0A23398-E089-F6B9-3340-05D17CC1D75E}"/>
              </a:ext>
            </a:extLst>
          </p:cNvPr>
          <p:cNvSpPr>
            <a:spLocks noGrp="1"/>
          </p:cNvSpPr>
          <p:nvPr>
            <p:ph type="body" sz="quarter" idx="11" hasCustomPrompt="1"/>
          </p:nvPr>
        </p:nvSpPr>
        <p:spPr>
          <a:xfrm>
            <a:off x="250825" y="1484313"/>
            <a:ext cx="8642350" cy="4897015"/>
          </a:xfrm>
          <a:prstGeom prst="rect">
            <a:avLst/>
          </a:prstGeom>
        </p:spPr>
        <p:txBody>
          <a:bodyPr/>
          <a:lstStyle>
            <a:lvl1pPr marL="0" indent="0" algn="just" defTabSz="914400" rtl="0" eaLnBrk="1" fontAlgn="base" latinLnBrk="0" hangingPunct="1">
              <a:spcBef>
                <a:spcPct val="20000"/>
              </a:spcBef>
              <a:spcAft>
                <a:spcPct val="0"/>
              </a:spcAft>
              <a:buFontTx/>
              <a:buNone/>
              <a:defRPr lang="en-US" sz="2400" b="1" kern="0" dirty="0" smtClean="0">
                <a:solidFill>
                  <a:srgbClr val="0070C0"/>
                </a:solidFill>
                <a:latin typeface="Corbel" panose="020B0503020204020204" pitchFamily="34" charset="0"/>
                <a:ea typeface="+mn-ea"/>
                <a:cs typeface="+mn-cs"/>
              </a:defRPr>
            </a:lvl1pPr>
            <a:lvl2pPr marL="269875" indent="-269875">
              <a:defRPr/>
            </a:lvl2pPr>
            <a:lvl3pPr marL="539750" indent="-269875">
              <a:defRPr/>
            </a:lvl3pPr>
            <a:lvl4pPr marL="803275" indent="-228600">
              <a:defRPr/>
            </a:lvl4pPr>
            <a:lvl5pPr marL="1074738" indent="-271463">
              <a:defRPr sz="1600"/>
            </a:lvl5pPr>
          </a:lstStyle>
          <a:p>
            <a:pPr lvl="0"/>
            <a:r>
              <a:rPr lang="en-US" dirty="0"/>
              <a:t>SECONDARY TITLE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5891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EMO Committee Title and Content">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5C9F080C-92A8-F92E-7A4A-BFEA0BBA881A}"/>
              </a:ext>
            </a:extLst>
          </p:cNvPr>
          <p:cNvSpPr>
            <a:spLocks noGrp="1"/>
          </p:cNvSpPr>
          <p:nvPr>
            <p:ph type="dt" sz="half" idx="2"/>
          </p:nvPr>
        </p:nvSpPr>
        <p:spPr>
          <a:xfrm>
            <a:off x="107504" y="6525344"/>
            <a:ext cx="1135038"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r>
              <a:rPr lang="en-US"/>
              <a:t>08/10/2023</a:t>
            </a:r>
            <a:endParaRPr lang="en-US" dirty="0"/>
          </a:p>
        </p:txBody>
      </p:sp>
      <p:sp>
        <p:nvSpPr>
          <p:cNvPr id="8" name="Footer Placeholder 4">
            <a:extLst>
              <a:ext uri="{FF2B5EF4-FFF2-40B4-BE49-F238E27FC236}">
                <a16:creationId xmlns:a16="http://schemas.microsoft.com/office/drawing/2014/main" id="{99F36B01-5485-0B08-D882-922DD8839ADD}"/>
              </a:ext>
            </a:extLst>
          </p:cNvPr>
          <p:cNvSpPr>
            <a:spLocks noGrp="1"/>
          </p:cNvSpPr>
          <p:nvPr>
            <p:ph type="ftr" sz="quarter" idx="3"/>
          </p:nvPr>
        </p:nvSpPr>
        <p:spPr>
          <a:xfrm>
            <a:off x="1475656" y="6525344"/>
            <a:ext cx="6840760"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endParaRPr lang="en-US" dirty="0"/>
          </a:p>
        </p:txBody>
      </p:sp>
      <p:sp>
        <p:nvSpPr>
          <p:cNvPr id="9" name="Slide Number Placeholder 5">
            <a:extLst>
              <a:ext uri="{FF2B5EF4-FFF2-40B4-BE49-F238E27FC236}">
                <a16:creationId xmlns:a16="http://schemas.microsoft.com/office/drawing/2014/main" id="{7BF07F7A-A879-A64A-3D5A-933B04F18EAD}"/>
              </a:ext>
            </a:extLst>
          </p:cNvPr>
          <p:cNvSpPr>
            <a:spLocks noGrp="1"/>
          </p:cNvSpPr>
          <p:nvPr>
            <p:ph type="sldNum" sz="quarter" idx="4"/>
          </p:nvPr>
        </p:nvSpPr>
        <p:spPr>
          <a:xfrm>
            <a:off x="8388424" y="6525344"/>
            <a:ext cx="617240"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fld id="{EB64C547-FE10-4C8C-B8B2-0FD077E2C058}" type="slidenum">
              <a:rPr lang="en-US" smtClean="0"/>
              <a:pPr/>
              <a:t>‹Nº›</a:t>
            </a:fld>
            <a:endParaRPr lang="en-US"/>
          </a:p>
        </p:txBody>
      </p:sp>
      <p:sp>
        <p:nvSpPr>
          <p:cNvPr id="11" name="Rectángulo 3">
            <a:extLst>
              <a:ext uri="{FF2B5EF4-FFF2-40B4-BE49-F238E27FC236}">
                <a16:creationId xmlns:a16="http://schemas.microsoft.com/office/drawing/2014/main" id="{1FEFF893-F7C0-3E6A-F0C8-7D4C00E99451}"/>
              </a:ext>
            </a:extLst>
          </p:cNvPr>
          <p:cNvSpPr/>
          <p:nvPr userDrawn="1"/>
        </p:nvSpPr>
        <p:spPr>
          <a:xfrm>
            <a:off x="53252" y="511994"/>
            <a:ext cx="9000000" cy="45719"/>
          </a:xfrm>
          <a:prstGeom prst="rect">
            <a:avLst/>
          </a:prstGeom>
          <a:gradFill flip="none" rotWithShape="1">
            <a:gsLst>
              <a:gs pos="0">
                <a:srgbClr val="92D050"/>
              </a:gs>
              <a:gs pos="19000">
                <a:srgbClr val="FFFF00"/>
              </a:gs>
              <a:gs pos="97000">
                <a:srgbClr val="178DA9"/>
              </a:gs>
              <a:gs pos="79000">
                <a:schemeClr val="accent6">
                  <a:lumMod val="60000"/>
                  <a:lumOff val="40000"/>
                </a:schemeClr>
              </a:gs>
              <a:gs pos="60000">
                <a:srgbClr val="FF0000"/>
              </a:gs>
              <a:gs pos="40000">
                <a:srgbClr val="FFC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7">
            <a:extLst>
              <a:ext uri="{FF2B5EF4-FFF2-40B4-BE49-F238E27FC236}">
                <a16:creationId xmlns:a16="http://schemas.microsoft.com/office/drawing/2014/main" id="{031A3ACD-3442-1BA0-659C-211601214021}"/>
              </a:ext>
            </a:extLst>
          </p:cNvPr>
          <p:cNvSpPr/>
          <p:nvPr userDrawn="1"/>
        </p:nvSpPr>
        <p:spPr>
          <a:xfrm>
            <a:off x="107504" y="1052736"/>
            <a:ext cx="8898160" cy="5400600"/>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CuadroTexto 5">
            <a:extLst>
              <a:ext uri="{FF2B5EF4-FFF2-40B4-BE49-F238E27FC236}">
                <a16:creationId xmlns:a16="http://schemas.microsoft.com/office/drawing/2014/main" id="{C1FD528D-153E-54E3-B124-097CCBC82F98}"/>
              </a:ext>
            </a:extLst>
          </p:cNvPr>
          <p:cNvSpPr txBox="1"/>
          <p:nvPr userDrawn="1"/>
        </p:nvSpPr>
        <p:spPr>
          <a:xfrm>
            <a:off x="755576" y="764704"/>
            <a:ext cx="7991904" cy="584775"/>
          </a:xfrm>
          <a:prstGeom prst="rect">
            <a:avLst/>
          </a:prstGeom>
          <a:solidFill>
            <a:schemeClr val="bg1"/>
          </a:solidFill>
        </p:spPr>
        <p:txBody>
          <a:bodyPr wrap="square" rtlCol="0">
            <a:spAutoFit/>
          </a:bodyPr>
          <a:lstStyle/>
          <a:p>
            <a:pPr algn="r"/>
            <a:r>
              <a:rPr lang="en-US" sz="3200" dirty="0">
                <a:latin typeface="Courier New" panose="02070309020205020404" pitchFamily="49" charset="0"/>
                <a:cs typeface="Courier New" panose="02070309020205020404" pitchFamily="49" charset="0"/>
              </a:rPr>
              <a:t>TITLE</a:t>
            </a:r>
            <a:endParaRPr lang="es-ES" sz="3200" dirty="0">
              <a:latin typeface="Courier New" panose="02070309020205020404" pitchFamily="49" charset="0"/>
              <a:cs typeface="Courier New" panose="02070309020205020404" pitchFamily="49" charset="0"/>
            </a:endParaRPr>
          </a:p>
        </p:txBody>
      </p:sp>
      <p:sp>
        <p:nvSpPr>
          <p:cNvPr id="14" name="Marcador de contenido 2">
            <a:extLst>
              <a:ext uri="{FF2B5EF4-FFF2-40B4-BE49-F238E27FC236}">
                <a16:creationId xmlns:a16="http://schemas.microsoft.com/office/drawing/2014/main" id="{5A6F1FDC-FC22-D6FD-40F4-D1B2A74D379D}"/>
              </a:ext>
            </a:extLst>
          </p:cNvPr>
          <p:cNvSpPr txBox="1">
            <a:spLocks/>
          </p:cNvSpPr>
          <p:nvPr userDrawn="1"/>
        </p:nvSpPr>
        <p:spPr>
          <a:xfrm>
            <a:off x="251520" y="1312868"/>
            <a:ext cx="8640960" cy="5033137"/>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just">
              <a:buNone/>
            </a:pPr>
            <a:r>
              <a:rPr lang="en-GB" sz="2400" kern="0" dirty="0">
                <a:latin typeface="Corbel" panose="020B0503020204020204" pitchFamily="34" charset="0"/>
              </a:rPr>
              <a:t>Regular text, </a:t>
            </a:r>
            <a:r>
              <a:rPr lang="en-GB" sz="2400" b="1" kern="0" dirty="0">
                <a:solidFill>
                  <a:srgbClr val="0070C0"/>
                </a:solidFill>
                <a:latin typeface="Corbel" panose="020B0503020204020204" pitchFamily="34" charset="0"/>
              </a:rPr>
              <a:t>highlighted text in second colour</a:t>
            </a:r>
            <a:r>
              <a:rPr lang="en-GB" sz="2400" kern="0" dirty="0">
                <a:latin typeface="Corbel" panose="020B0503020204020204" pitchFamily="34" charset="0"/>
              </a:rPr>
              <a:t>. </a:t>
            </a:r>
          </a:p>
          <a:p>
            <a:pPr marL="0" indent="0" algn="just">
              <a:buNone/>
            </a:pPr>
            <a:r>
              <a:rPr lang="en-GB" sz="2400" kern="0" dirty="0">
                <a:latin typeface="Corbel" panose="020B0503020204020204" pitchFamily="34" charset="0"/>
              </a:rPr>
              <a:t>Regular text, </a:t>
            </a:r>
            <a:r>
              <a:rPr lang="en-GB" sz="2400" b="1" kern="0" dirty="0">
                <a:solidFill>
                  <a:srgbClr val="0070C0"/>
                </a:solidFill>
                <a:latin typeface="Corbel" panose="020B0503020204020204" pitchFamily="34" charset="0"/>
              </a:rPr>
              <a:t>highlighted text in second colour</a:t>
            </a:r>
            <a:r>
              <a:rPr lang="en-GB" sz="2400" kern="0" dirty="0">
                <a:latin typeface="Corbel" panose="020B0503020204020204" pitchFamily="34" charset="0"/>
              </a:rPr>
              <a:t>.</a:t>
            </a:r>
          </a:p>
        </p:txBody>
      </p:sp>
      <p:pic>
        <p:nvPicPr>
          <p:cNvPr id="15" name="Kép 9" descr="A képen szöveg, clipart látható&#10;&#10;Automatikusan generált leírás">
            <a:extLst>
              <a:ext uri="{FF2B5EF4-FFF2-40B4-BE49-F238E27FC236}">
                <a16:creationId xmlns:a16="http://schemas.microsoft.com/office/drawing/2014/main" id="{D5FC3C95-A148-869C-8C23-9A2A8006BE6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576" y="153371"/>
            <a:ext cx="1296144" cy="793163"/>
          </a:xfrm>
          <a:prstGeom prst="rect">
            <a:avLst/>
          </a:prstGeom>
        </p:spPr>
      </p:pic>
    </p:spTree>
    <p:extLst>
      <p:ext uri="{BB962C8B-B14F-4D97-AF65-F5344CB8AC3E}">
        <p14:creationId xmlns:p14="http://schemas.microsoft.com/office/powerpoint/2010/main" val="1316331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NEMO Committee Title and Content">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5C9F080C-92A8-F92E-7A4A-BFEA0BBA881A}"/>
              </a:ext>
            </a:extLst>
          </p:cNvPr>
          <p:cNvSpPr>
            <a:spLocks noGrp="1"/>
          </p:cNvSpPr>
          <p:nvPr>
            <p:ph type="dt" sz="half" idx="2"/>
          </p:nvPr>
        </p:nvSpPr>
        <p:spPr>
          <a:xfrm>
            <a:off x="107504" y="6453336"/>
            <a:ext cx="1135038"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r>
              <a:rPr lang="en-US"/>
              <a:t>08/10/2023</a:t>
            </a:r>
            <a:endParaRPr lang="en-US" dirty="0"/>
          </a:p>
        </p:txBody>
      </p:sp>
      <p:sp>
        <p:nvSpPr>
          <p:cNvPr id="8" name="Footer Placeholder 4">
            <a:extLst>
              <a:ext uri="{FF2B5EF4-FFF2-40B4-BE49-F238E27FC236}">
                <a16:creationId xmlns:a16="http://schemas.microsoft.com/office/drawing/2014/main" id="{99F36B01-5485-0B08-D882-922DD8839ADD}"/>
              </a:ext>
            </a:extLst>
          </p:cNvPr>
          <p:cNvSpPr>
            <a:spLocks noGrp="1"/>
          </p:cNvSpPr>
          <p:nvPr>
            <p:ph type="ftr" sz="quarter" idx="3"/>
          </p:nvPr>
        </p:nvSpPr>
        <p:spPr>
          <a:xfrm>
            <a:off x="1475656" y="6453336"/>
            <a:ext cx="6840760"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endParaRPr lang="en-US" dirty="0"/>
          </a:p>
        </p:txBody>
      </p:sp>
      <p:sp>
        <p:nvSpPr>
          <p:cNvPr id="9" name="Slide Number Placeholder 5">
            <a:extLst>
              <a:ext uri="{FF2B5EF4-FFF2-40B4-BE49-F238E27FC236}">
                <a16:creationId xmlns:a16="http://schemas.microsoft.com/office/drawing/2014/main" id="{7BF07F7A-A879-A64A-3D5A-933B04F18EAD}"/>
              </a:ext>
            </a:extLst>
          </p:cNvPr>
          <p:cNvSpPr>
            <a:spLocks noGrp="1"/>
          </p:cNvSpPr>
          <p:nvPr>
            <p:ph type="sldNum" sz="quarter" idx="4"/>
          </p:nvPr>
        </p:nvSpPr>
        <p:spPr>
          <a:xfrm>
            <a:off x="8388424" y="6453336"/>
            <a:ext cx="617240"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fld id="{EB64C547-FE10-4C8C-B8B2-0FD077E2C058}" type="slidenum">
              <a:rPr lang="en-US" smtClean="0"/>
              <a:pPr/>
              <a:t>‹Nº›</a:t>
            </a:fld>
            <a:endParaRPr lang="en-US"/>
          </a:p>
        </p:txBody>
      </p:sp>
      <p:sp>
        <p:nvSpPr>
          <p:cNvPr id="11" name="Rectángulo 3">
            <a:extLst>
              <a:ext uri="{FF2B5EF4-FFF2-40B4-BE49-F238E27FC236}">
                <a16:creationId xmlns:a16="http://schemas.microsoft.com/office/drawing/2014/main" id="{1FEFF893-F7C0-3E6A-F0C8-7D4C00E99451}"/>
              </a:ext>
            </a:extLst>
          </p:cNvPr>
          <p:cNvSpPr/>
          <p:nvPr userDrawn="1"/>
        </p:nvSpPr>
        <p:spPr>
          <a:xfrm>
            <a:off x="53252" y="511994"/>
            <a:ext cx="9000000" cy="45719"/>
          </a:xfrm>
          <a:prstGeom prst="rect">
            <a:avLst/>
          </a:prstGeom>
          <a:gradFill flip="none" rotWithShape="1">
            <a:gsLst>
              <a:gs pos="0">
                <a:srgbClr val="92D050"/>
              </a:gs>
              <a:gs pos="19000">
                <a:srgbClr val="FFFF00"/>
              </a:gs>
              <a:gs pos="97000">
                <a:srgbClr val="178DA9"/>
              </a:gs>
              <a:gs pos="79000">
                <a:schemeClr val="accent6">
                  <a:lumMod val="60000"/>
                  <a:lumOff val="40000"/>
                </a:schemeClr>
              </a:gs>
              <a:gs pos="60000">
                <a:srgbClr val="FF0000"/>
              </a:gs>
              <a:gs pos="40000">
                <a:srgbClr val="FFC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7">
            <a:extLst>
              <a:ext uri="{FF2B5EF4-FFF2-40B4-BE49-F238E27FC236}">
                <a16:creationId xmlns:a16="http://schemas.microsoft.com/office/drawing/2014/main" id="{031A3ACD-3442-1BA0-659C-211601214021}"/>
              </a:ext>
            </a:extLst>
          </p:cNvPr>
          <p:cNvSpPr/>
          <p:nvPr userDrawn="1"/>
        </p:nvSpPr>
        <p:spPr>
          <a:xfrm>
            <a:off x="107504" y="1052736"/>
            <a:ext cx="8898160" cy="5400600"/>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CuadroTexto 5">
            <a:extLst>
              <a:ext uri="{FF2B5EF4-FFF2-40B4-BE49-F238E27FC236}">
                <a16:creationId xmlns:a16="http://schemas.microsoft.com/office/drawing/2014/main" id="{C1FD528D-153E-54E3-B124-097CCBC82F98}"/>
              </a:ext>
            </a:extLst>
          </p:cNvPr>
          <p:cNvSpPr txBox="1"/>
          <p:nvPr userDrawn="1"/>
        </p:nvSpPr>
        <p:spPr>
          <a:xfrm>
            <a:off x="755576" y="732839"/>
            <a:ext cx="7991904" cy="584775"/>
          </a:xfrm>
          <a:prstGeom prst="rect">
            <a:avLst/>
          </a:prstGeom>
          <a:solidFill>
            <a:schemeClr val="bg1"/>
          </a:solidFill>
        </p:spPr>
        <p:txBody>
          <a:bodyPr wrap="square" rtlCol="0">
            <a:spAutoFit/>
          </a:bodyPr>
          <a:lstStyle/>
          <a:p>
            <a:pPr algn="r"/>
            <a:r>
              <a:rPr lang="en-US" sz="3200" dirty="0">
                <a:latin typeface="Courier New" panose="02070309020205020404" pitchFamily="49" charset="0"/>
                <a:cs typeface="Courier New" panose="02070309020205020404" pitchFamily="49" charset="0"/>
              </a:rPr>
              <a:t>TITLE</a:t>
            </a:r>
            <a:endParaRPr lang="es-ES" sz="3200" dirty="0">
              <a:latin typeface="Courier New" panose="02070309020205020404" pitchFamily="49" charset="0"/>
              <a:cs typeface="Courier New" panose="02070309020205020404" pitchFamily="49" charset="0"/>
            </a:endParaRPr>
          </a:p>
        </p:txBody>
      </p:sp>
      <p:pic>
        <p:nvPicPr>
          <p:cNvPr id="15" name="Kép 9" descr="A képen szöveg, clipart látható&#10;&#10;Automatikusan generált leírás">
            <a:extLst>
              <a:ext uri="{FF2B5EF4-FFF2-40B4-BE49-F238E27FC236}">
                <a16:creationId xmlns:a16="http://schemas.microsoft.com/office/drawing/2014/main" id="{D5FC3C95-A148-869C-8C23-9A2A8006BE6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576" y="153371"/>
            <a:ext cx="1296144" cy="793163"/>
          </a:xfrm>
          <a:prstGeom prst="rect">
            <a:avLst/>
          </a:prstGeom>
        </p:spPr>
      </p:pic>
      <p:sp>
        <p:nvSpPr>
          <p:cNvPr id="2" name="Rectángulo 5">
            <a:extLst>
              <a:ext uri="{FF2B5EF4-FFF2-40B4-BE49-F238E27FC236}">
                <a16:creationId xmlns:a16="http://schemas.microsoft.com/office/drawing/2014/main" id="{1A1F6751-DC3C-CF8F-846E-A0E80D14E324}"/>
              </a:ext>
            </a:extLst>
          </p:cNvPr>
          <p:cNvSpPr/>
          <p:nvPr userDrawn="1"/>
        </p:nvSpPr>
        <p:spPr>
          <a:xfrm rot="5400000">
            <a:off x="-115152" y="3762970"/>
            <a:ext cx="5046981" cy="45719"/>
          </a:xfrm>
          <a:prstGeom prst="rect">
            <a:avLst/>
          </a:prstGeom>
          <a:gradFill flip="none" rotWithShape="1">
            <a:gsLst>
              <a:gs pos="0">
                <a:srgbClr val="92D050"/>
              </a:gs>
              <a:gs pos="19000">
                <a:srgbClr val="FFFF00"/>
              </a:gs>
              <a:gs pos="97000">
                <a:srgbClr val="178DA9"/>
              </a:gs>
              <a:gs pos="79000">
                <a:schemeClr val="accent6">
                  <a:lumMod val="60000"/>
                  <a:lumOff val="40000"/>
                </a:schemeClr>
              </a:gs>
              <a:gs pos="60000">
                <a:srgbClr val="FF0000"/>
              </a:gs>
              <a:gs pos="40000">
                <a:srgbClr val="FFC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Rectángulo 1">
            <a:extLst>
              <a:ext uri="{FF2B5EF4-FFF2-40B4-BE49-F238E27FC236}">
                <a16:creationId xmlns:a16="http://schemas.microsoft.com/office/drawing/2014/main" id="{393ADCCA-135C-3CCB-3FB4-93DDE12CFCCA}"/>
              </a:ext>
            </a:extLst>
          </p:cNvPr>
          <p:cNvSpPr/>
          <p:nvPr userDrawn="1"/>
        </p:nvSpPr>
        <p:spPr>
          <a:xfrm>
            <a:off x="2411760" y="1262339"/>
            <a:ext cx="6552728" cy="504638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10">
            <a:extLst>
              <a:ext uri="{FF2B5EF4-FFF2-40B4-BE49-F238E27FC236}">
                <a16:creationId xmlns:a16="http://schemas.microsoft.com/office/drawing/2014/main" id="{093B8BF8-48A4-E42A-45BC-97F1F5671F12}"/>
              </a:ext>
            </a:extLst>
          </p:cNvPr>
          <p:cNvSpPr/>
          <p:nvPr userDrawn="1"/>
        </p:nvSpPr>
        <p:spPr>
          <a:xfrm>
            <a:off x="2550846" y="1259468"/>
            <a:ext cx="6413642" cy="369332"/>
          </a:xfrm>
          <a:prstGeom prst="rect">
            <a:avLst/>
          </a:prstGeom>
        </p:spPr>
        <p:txBody>
          <a:bodyPr wrap="square">
            <a:spAutoFit/>
          </a:bodyPr>
          <a:lstStyle/>
          <a:p>
            <a:pPr algn="ctr"/>
            <a:r>
              <a:rPr lang="en-US" b="1" dirty="0">
                <a:solidFill>
                  <a:srgbClr val="0070C0"/>
                </a:solidFill>
                <a:latin typeface="Corbel" panose="020B0503020204020204" pitchFamily="34" charset="0"/>
              </a:rPr>
              <a:t>Chart Heading</a:t>
            </a:r>
          </a:p>
        </p:txBody>
      </p:sp>
      <p:sp>
        <p:nvSpPr>
          <p:cNvPr id="17" name="Content Placeholder 3">
            <a:extLst>
              <a:ext uri="{FF2B5EF4-FFF2-40B4-BE49-F238E27FC236}">
                <a16:creationId xmlns:a16="http://schemas.microsoft.com/office/drawing/2014/main" id="{A307F70D-D2B7-F75B-902A-5368EF5B7FA6}"/>
              </a:ext>
            </a:extLst>
          </p:cNvPr>
          <p:cNvSpPr>
            <a:spLocks noGrp="1"/>
          </p:cNvSpPr>
          <p:nvPr>
            <p:ph sz="half" idx="10"/>
          </p:nvPr>
        </p:nvSpPr>
        <p:spPr>
          <a:xfrm>
            <a:off x="2550846" y="1671780"/>
            <a:ext cx="6341634" cy="4505183"/>
          </a:xfrm>
          <a:prstGeom prst="rect">
            <a:avLst/>
          </a:prstGeom>
        </p:spPr>
        <p:txBody>
          <a:bodyPr/>
          <a:lstStyle>
            <a:lvl1pPr marL="0" indent="0">
              <a:buFontTx/>
              <a:buNone/>
              <a:defRPr sz="1000"/>
            </a:lvl1pPr>
          </a:lstStyle>
          <a:p>
            <a:pPr lvl="0"/>
            <a:endParaRPr lang="en-US" dirty="0"/>
          </a:p>
        </p:txBody>
      </p:sp>
      <p:sp>
        <p:nvSpPr>
          <p:cNvPr id="18" name="Rectángulo 2">
            <a:extLst>
              <a:ext uri="{FF2B5EF4-FFF2-40B4-BE49-F238E27FC236}">
                <a16:creationId xmlns:a16="http://schemas.microsoft.com/office/drawing/2014/main" id="{9811EE96-F9D7-932E-464A-4793C550550F}"/>
              </a:ext>
            </a:extLst>
          </p:cNvPr>
          <p:cNvSpPr/>
          <p:nvPr userDrawn="1"/>
        </p:nvSpPr>
        <p:spPr>
          <a:xfrm>
            <a:off x="107503" y="2571869"/>
            <a:ext cx="2278597" cy="861774"/>
          </a:xfrm>
          <a:prstGeom prst="rect">
            <a:avLst/>
          </a:prstGeom>
        </p:spPr>
        <p:txBody>
          <a:bodyPr wrap="square">
            <a:spAutoFit/>
          </a:bodyPr>
          <a:lstStyle/>
          <a:p>
            <a:r>
              <a:rPr lang="en-US" dirty="0">
                <a:latin typeface="Corbel" panose="020B0503020204020204" pitchFamily="34" charset="0"/>
              </a:rPr>
              <a:t>Chart legend</a:t>
            </a:r>
            <a:r>
              <a:rPr lang="en-US" sz="1600" dirty="0">
                <a:latin typeface="Corbel" panose="020B0503020204020204" pitchFamily="34" charset="0"/>
              </a:rPr>
              <a:t>:</a:t>
            </a:r>
          </a:p>
          <a:p>
            <a:pPr algn="just"/>
            <a:endParaRPr lang="en-US" sz="1600" dirty="0">
              <a:latin typeface="Corbel" panose="020B0503020204020204" pitchFamily="34" charset="0"/>
            </a:endParaRPr>
          </a:p>
          <a:p>
            <a:pPr marL="285750" indent="-285750">
              <a:buClr>
                <a:srgbClr val="0070C0"/>
              </a:buClr>
              <a:buFont typeface="Arial" panose="020B0604020202020204" pitchFamily="34" charset="0"/>
              <a:buChar char="•"/>
            </a:pPr>
            <a:r>
              <a:rPr lang="en-US" sz="1600" dirty="0">
                <a:latin typeface="Corbel" panose="020B0503020204020204" pitchFamily="34" charset="0"/>
              </a:rPr>
              <a:t>bullet</a:t>
            </a:r>
          </a:p>
        </p:txBody>
      </p:sp>
    </p:spTree>
    <p:extLst>
      <p:ext uri="{BB962C8B-B14F-4D97-AF65-F5344CB8AC3E}">
        <p14:creationId xmlns:p14="http://schemas.microsoft.com/office/powerpoint/2010/main" val="2923849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157BB9-80CA-AFE6-4363-0508BF7753B4}"/>
              </a:ext>
            </a:extLst>
          </p:cNvPr>
          <p:cNvSpPr>
            <a:spLocks noGrp="1"/>
          </p:cNvSpPr>
          <p:nvPr>
            <p:ph sz="half" idx="1"/>
          </p:nvPr>
        </p:nvSpPr>
        <p:spPr>
          <a:xfrm>
            <a:off x="179512" y="1222906"/>
            <a:ext cx="4316288" cy="5123099"/>
          </a:xfrm>
          <a:prstGeom prst="rect">
            <a:avLst/>
          </a:prstGeom>
        </p:spPr>
        <p:txBody>
          <a:bodyPr/>
          <a:lstStyle>
            <a:lvl1pPr>
              <a:defRPr>
                <a:latin typeface="Corbel" panose="020B0503020204020204" pitchFamily="34" charset="0"/>
              </a:defRPr>
            </a:lvl1pPr>
            <a:lvl2pPr>
              <a:defRPr>
                <a:latin typeface="Corbel" panose="020B0503020204020204" pitchFamily="34" charset="0"/>
              </a:defRPr>
            </a:lvl2pPr>
            <a:lvl3pPr>
              <a:defRPr>
                <a:latin typeface="Corbel" panose="020B0503020204020204" pitchFamily="34" charset="0"/>
              </a:defRPr>
            </a:lvl3pPr>
            <a:lvl4pPr>
              <a:defRPr>
                <a:latin typeface="Corbel" panose="020B0503020204020204" pitchFamily="34" charset="0"/>
              </a:defRPr>
            </a:lvl4pPr>
            <a:lvl5pPr>
              <a:defRPr>
                <a:latin typeface="Corbel" panose="020B05030202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D76A9CA-1E7E-9889-13C5-5A3ED3764AAF}"/>
              </a:ext>
            </a:extLst>
          </p:cNvPr>
          <p:cNvSpPr>
            <a:spLocks noGrp="1"/>
          </p:cNvSpPr>
          <p:nvPr>
            <p:ph sz="half" idx="2"/>
          </p:nvPr>
        </p:nvSpPr>
        <p:spPr>
          <a:xfrm>
            <a:off x="4648200" y="1222906"/>
            <a:ext cx="4244280" cy="5123099"/>
          </a:xfrm>
          <a:prstGeom prst="rect">
            <a:avLst/>
          </a:prstGeom>
        </p:spPr>
        <p:txBody>
          <a:bodyPr/>
          <a:lstStyle>
            <a:lvl1pPr>
              <a:defRPr>
                <a:latin typeface="Corbel" panose="020B0503020204020204" pitchFamily="34" charset="0"/>
              </a:defRPr>
            </a:lvl1pPr>
            <a:lvl2pPr>
              <a:defRPr>
                <a:latin typeface="Corbel" panose="020B0503020204020204" pitchFamily="34" charset="0"/>
              </a:defRPr>
            </a:lvl2pPr>
            <a:lvl3pPr>
              <a:defRPr>
                <a:latin typeface="Corbel" panose="020B0503020204020204" pitchFamily="34" charset="0"/>
              </a:defRPr>
            </a:lvl3pPr>
            <a:lvl4pPr>
              <a:defRPr>
                <a:latin typeface="Corbel" panose="020B0503020204020204" pitchFamily="34" charset="0"/>
              </a:defRPr>
            </a:lvl4pPr>
            <a:lvl5pPr>
              <a:defRPr>
                <a:latin typeface="Corbel" panose="020B05030202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ángulo 3">
            <a:extLst>
              <a:ext uri="{FF2B5EF4-FFF2-40B4-BE49-F238E27FC236}">
                <a16:creationId xmlns:a16="http://schemas.microsoft.com/office/drawing/2014/main" id="{32FFDB8E-4575-2166-C9F0-9F1BA6BE4BFF}"/>
              </a:ext>
            </a:extLst>
          </p:cNvPr>
          <p:cNvSpPr/>
          <p:nvPr userDrawn="1"/>
        </p:nvSpPr>
        <p:spPr>
          <a:xfrm>
            <a:off x="53252" y="511994"/>
            <a:ext cx="9000000" cy="45719"/>
          </a:xfrm>
          <a:prstGeom prst="rect">
            <a:avLst/>
          </a:prstGeom>
          <a:gradFill flip="none" rotWithShape="1">
            <a:gsLst>
              <a:gs pos="0">
                <a:srgbClr val="92D050"/>
              </a:gs>
              <a:gs pos="19000">
                <a:srgbClr val="FFFF00"/>
              </a:gs>
              <a:gs pos="97000">
                <a:srgbClr val="178DA9"/>
              </a:gs>
              <a:gs pos="79000">
                <a:schemeClr val="accent6">
                  <a:lumMod val="60000"/>
                  <a:lumOff val="40000"/>
                </a:schemeClr>
              </a:gs>
              <a:gs pos="60000">
                <a:srgbClr val="FF0000"/>
              </a:gs>
              <a:gs pos="40000">
                <a:srgbClr val="FFC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Date Placeholder 3">
            <a:extLst>
              <a:ext uri="{FF2B5EF4-FFF2-40B4-BE49-F238E27FC236}">
                <a16:creationId xmlns:a16="http://schemas.microsoft.com/office/drawing/2014/main" id="{D94D9462-4CCB-1D97-B1C9-3A4C578064C5}"/>
              </a:ext>
            </a:extLst>
          </p:cNvPr>
          <p:cNvSpPr>
            <a:spLocks noGrp="1"/>
          </p:cNvSpPr>
          <p:nvPr>
            <p:ph type="dt" sz="half" idx="10"/>
          </p:nvPr>
        </p:nvSpPr>
        <p:spPr>
          <a:xfrm>
            <a:off x="107504" y="6453336"/>
            <a:ext cx="1135038"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r>
              <a:rPr lang="en-US"/>
              <a:t>08/10/2023</a:t>
            </a:r>
            <a:endParaRPr lang="en-US" dirty="0"/>
          </a:p>
        </p:txBody>
      </p:sp>
      <p:sp>
        <p:nvSpPr>
          <p:cNvPr id="11" name="Footer Placeholder 4">
            <a:extLst>
              <a:ext uri="{FF2B5EF4-FFF2-40B4-BE49-F238E27FC236}">
                <a16:creationId xmlns:a16="http://schemas.microsoft.com/office/drawing/2014/main" id="{8A4C8DB6-6E1C-7926-9354-3A31F11CEDDC}"/>
              </a:ext>
            </a:extLst>
          </p:cNvPr>
          <p:cNvSpPr>
            <a:spLocks noGrp="1"/>
          </p:cNvSpPr>
          <p:nvPr>
            <p:ph type="ftr" sz="quarter" idx="3"/>
          </p:nvPr>
        </p:nvSpPr>
        <p:spPr>
          <a:xfrm>
            <a:off x="1475656" y="6453336"/>
            <a:ext cx="6840760"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endParaRPr lang="en-US" dirty="0"/>
          </a:p>
        </p:txBody>
      </p:sp>
      <p:sp>
        <p:nvSpPr>
          <p:cNvPr id="12" name="Slide Number Placeholder 5">
            <a:extLst>
              <a:ext uri="{FF2B5EF4-FFF2-40B4-BE49-F238E27FC236}">
                <a16:creationId xmlns:a16="http://schemas.microsoft.com/office/drawing/2014/main" id="{45814BF6-79C8-7FE6-4349-F2CC753E0720}"/>
              </a:ext>
            </a:extLst>
          </p:cNvPr>
          <p:cNvSpPr>
            <a:spLocks noGrp="1"/>
          </p:cNvSpPr>
          <p:nvPr>
            <p:ph type="sldNum" sz="quarter" idx="4"/>
          </p:nvPr>
        </p:nvSpPr>
        <p:spPr>
          <a:xfrm>
            <a:off x="8388424" y="6453336"/>
            <a:ext cx="617240"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fld id="{EB64C547-FE10-4C8C-B8B2-0FD077E2C058}" type="slidenum">
              <a:rPr lang="en-US" smtClean="0"/>
              <a:pPr/>
              <a:t>‹Nº›</a:t>
            </a:fld>
            <a:endParaRPr lang="en-US"/>
          </a:p>
        </p:txBody>
      </p:sp>
      <p:sp>
        <p:nvSpPr>
          <p:cNvPr id="13" name="Rectángulo 7">
            <a:extLst>
              <a:ext uri="{FF2B5EF4-FFF2-40B4-BE49-F238E27FC236}">
                <a16:creationId xmlns:a16="http://schemas.microsoft.com/office/drawing/2014/main" id="{564D0CE3-3F96-EDE9-5117-2D6DF3916A52}"/>
              </a:ext>
            </a:extLst>
          </p:cNvPr>
          <p:cNvSpPr/>
          <p:nvPr userDrawn="1"/>
        </p:nvSpPr>
        <p:spPr>
          <a:xfrm>
            <a:off x="107504" y="1052736"/>
            <a:ext cx="8898160" cy="5400600"/>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CuadroTexto 5">
            <a:extLst>
              <a:ext uri="{FF2B5EF4-FFF2-40B4-BE49-F238E27FC236}">
                <a16:creationId xmlns:a16="http://schemas.microsoft.com/office/drawing/2014/main" id="{7A6A0FC3-F2E1-30F0-2B40-AD91229D07A3}"/>
              </a:ext>
            </a:extLst>
          </p:cNvPr>
          <p:cNvSpPr txBox="1"/>
          <p:nvPr userDrawn="1"/>
        </p:nvSpPr>
        <p:spPr>
          <a:xfrm>
            <a:off x="755576" y="732839"/>
            <a:ext cx="7991904" cy="584775"/>
          </a:xfrm>
          <a:prstGeom prst="rect">
            <a:avLst/>
          </a:prstGeom>
          <a:solidFill>
            <a:schemeClr val="bg1"/>
          </a:solidFill>
        </p:spPr>
        <p:txBody>
          <a:bodyPr wrap="square" rtlCol="0">
            <a:spAutoFit/>
          </a:bodyPr>
          <a:lstStyle/>
          <a:p>
            <a:pPr algn="r"/>
            <a:r>
              <a:rPr lang="en-US" sz="3200" dirty="0">
                <a:latin typeface="Courier New" panose="02070309020205020404" pitchFamily="49" charset="0"/>
                <a:cs typeface="Courier New" panose="02070309020205020404" pitchFamily="49" charset="0"/>
              </a:rPr>
              <a:t>TITLE</a:t>
            </a:r>
            <a:endParaRPr lang="es-ES" sz="3200" dirty="0">
              <a:latin typeface="Courier New" panose="02070309020205020404" pitchFamily="49" charset="0"/>
              <a:cs typeface="Courier New" panose="02070309020205020404" pitchFamily="49" charset="0"/>
            </a:endParaRPr>
          </a:p>
        </p:txBody>
      </p:sp>
      <p:pic>
        <p:nvPicPr>
          <p:cNvPr id="9" name="Kép 9" descr="A képen szöveg, clipart látható&#10;&#10;Automatikusan generált leírás">
            <a:extLst>
              <a:ext uri="{FF2B5EF4-FFF2-40B4-BE49-F238E27FC236}">
                <a16:creationId xmlns:a16="http://schemas.microsoft.com/office/drawing/2014/main" id="{7F71E1CA-1486-34EB-F7FD-A1FD682762F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576" y="153371"/>
            <a:ext cx="1296144" cy="793163"/>
          </a:xfrm>
          <a:prstGeom prst="rect">
            <a:avLst/>
          </a:prstGeom>
        </p:spPr>
      </p:pic>
    </p:spTree>
    <p:extLst>
      <p:ext uri="{BB962C8B-B14F-4D97-AF65-F5344CB8AC3E}">
        <p14:creationId xmlns:p14="http://schemas.microsoft.com/office/powerpoint/2010/main" val="2091078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EMO Committee 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64426D1-A50F-1E9E-68B4-74C7773219F6}"/>
              </a:ext>
            </a:extLst>
          </p:cNvPr>
          <p:cNvSpPr>
            <a:spLocks noGrp="1"/>
          </p:cNvSpPr>
          <p:nvPr>
            <p:ph type="dt" sz="half" idx="10"/>
          </p:nvPr>
        </p:nvSpPr>
        <p:spPr>
          <a:xfrm>
            <a:off x="628650" y="6356350"/>
            <a:ext cx="2057400" cy="365125"/>
          </a:xfrm>
          <a:prstGeom prst="rect">
            <a:avLst/>
          </a:prstGeom>
        </p:spPr>
        <p:txBody>
          <a:bodyPr/>
          <a:lstStyle/>
          <a:p>
            <a:r>
              <a:rPr lang="en-US"/>
              <a:t>08/10/2023</a:t>
            </a:r>
          </a:p>
        </p:txBody>
      </p:sp>
      <p:sp>
        <p:nvSpPr>
          <p:cNvPr id="4" name="Footer Placeholder 3">
            <a:extLst>
              <a:ext uri="{FF2B5EF4-FFF2-40B4-BE49-F238E27FC236}">
                <a16:creationId xmlns:a16="http://schemas.microsoft.com/office/drawing/2014/main" id="{94A55E9B-6F54-99DD-ACE0-5EDEDDC9C3C2}"/>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DB6B9AAF-3C52-6DBE-B85D-70B93A8F5FF6}"/>
              </a:ext>
            </a:extLst>
          </p:cNvPr>
          <p:cNvSpPr>
            <a:spLocks noGrp="1"/>
          </p:cNvSpPr>
          <p:nvPr>
            <p:ph type="sldNum" sz="quarter" idx="12"/>
          </p:nvPr>
        </p:nvSpPr>
        <p:spPr>
          <a:xfrm>
            <a:off x="6457950" y="6356350"/>
            <a:ext cx="2057400" cy="365125"/>
          </a:xfrm>
          <a:prstGeom prst="rect">
            <a:avLst/>
          </a:prstGeom>
        </p:spPr>
        <p:txBody>
          <a:bodyPr/>
          <a:lstStyle/>
          <a:p>
            <a:fld id="{EB64C547-FE10-4C8C-B8B2-0FD077E2C058}" type="slidenum">
              <a:rPr lang="en-US" smtClean="0"/>
              <a:t>‹Nº›</a:t>
            </a:fld>
            <a:endParaRPr lang="en-US"/>
          </a:p>
        </p:txBody>
      </p:sp>
      <p:sp>
        <p:nvSpPr>
          <p:cNvPr id="6" name="Rectángulo 3">
            <a:extLst>
              <a:ext uri="{FF2B5EF4-FFF2-40B4-BE49-F238E27FC236}">
                <a16:creationId xmlns:a16="http://schemas.microsoft.com/office/drawing/2014/main" id="{CED2045C-2C6F-6B1C-D347-BD137D829AD2}"/>
              </a:ext>
            </a:extLst>
          </p:cNvPr>
          <p:cNvSpPr/>
          <p:nvPr userDrawn="1"/>
        </p:nvSpPr>
        <p:spPr>
          <a:xfrm>
            <a:off x="53252" y="511994"/>
            <a:ext cx="9000000" cy="45719"/>
          </a:xfrm>
          <a:prstGeom prst="rect">
            <a:avLst/>
          </a:prstGeom>
          <a:gradFill flip="none" rotWithShape="1">
            <a:gsLst>
              <a:gs pos="0">
                <a:srgbClr val="92D050"/>
              </a:gs>
              <a:gs pos="19000">
                <a:srgbClr val="FFFF00"/>
              </a:gs>
              <a:gs pos="97000">
                <a:srgbClr val="178DA9"/>
              </a:gs>
              <a:gs pos="79000">
                <a:schemeClr val="accent6">
                  <a:lumMod val="60000"/>
                  <a:lumOff val="40000"/>
                </a:schemeClr>
              </a:gs>
              <a:gs pos="60000">
                <a:srgbClr val="FF0000"/>
              </a:gs>
              <a:gs pos="40000">
                <a:srgbClr val="FFC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7">
            <a:extLst>
              <a:ext uri="{FF2B5EF4-FFF2-40B4-BE49-F238E27FC236}">
                <a16:creationId xmlns:a16="http://schemas.microsoft.com/office/drawing/2014/main" id="{7F247B3F-4979-1CEE-692F-060B57D0A3DF}"/>
              </a:ext>
            </a:extLst>
          </p:cNvPr>
          <p:cNvSpPr/>
          <p:nvPr userDrawn="1"/>
        </p:nvSpPr>
        <p:spPr>
          <a:xfrm>
            <a:off x="107504" y="1052736"/>
            <a:ext cx="8898160" cy="5400600"/>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CuadroTexto 5">
            <a:extLst>
              <a:ext uri="{FF2B5EF4-FFF2-40B4-BE49-F238E27FC236}">
                <a16:creationId xmlns:a16="http://schemas.microsoft.com/office/drawing/2014/main" id="{3F1D7C25-D563-A902-CE7D-129D85AD6AC3}"/>
              </a:ext>
            </a:extLst>
          </p:cNvPr>
          <p:cNvSpPr txBox="1"/>
          <p:nvPr userDrawn="1"/>
        </p:nvSpPr>
        <p:spPr>
          <a:xfrm>
            <a:off x="755576" y="732839"/>
            <a:ext cx="7991904" cy="584775"/>
          </a:xfrm>
          <a:prstGeom prst="rect">
            <a:avLst/>
          </a:prstGeom>
          <a:solidFill>
            <a:schemeClr val="bg1"/>
          </a:solidFill>
        </p:spPr>
        <p:txBody>
          <a:bodyPr wrap="square" rtlCol="0">
            <a:spAutoFit/>
          </a:bodyPr>
          <a:lstStyle/>
          <a:p>
            <a:pPr algn="r"/>
            <a:r>
              <a:rPr lang="en-US" sz="3200" dirty="0">
                <a:latin typeface="Courier New" panose="02070309020205020404" pitchFamily="49" charset="0"/>
                <a:cs typeface="Courier New" panose="02070309020205020404" pitchFamily="49" charset="0"/>
              </a:rPr>
              <a:t>TITLE</a:t>
            </a:r>
            <a:endParaRPr lang="es-ES" sz="3200" dirty="0">
              <a:latin typeface="Courier New" panose="02070309020205020404" pitchFamily="49" charset="0"/>
              <a:cs typeface="Courier New" panose="02070309020205020404" pitchFamily="49" charset="0"/>
            </a:endParaRPr>
          </a:p>
        </p:txBody>
      </p:sp>
      <p:pic>
        <p:nvPicPr>
          <p:cNvPr id="7" name="Kép 9" descr="A képen szöveg, clipart látható&#10;&#10;Automatikusan generált leírás">
            <a:extLst>
              <a:ext uri="{FF2B5EF4-FFF2-40B4-BE49-F238E27FC236}">
                <a16:creationId xmlns:a16="http://schemas.microsoft.com/office/drawing/2014/main" id="{3F02967F-C572-45E4-C5C1-B0A2266BCA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576" y="153371"/>
            <a:ext cx="1296144" cy="793163"/>
          </a:xfrm>
          <a:prstGeom prst="rect">
            <a:avLst/>
          </a:prstGeom>
        </p:spPr>
      </p:pic>
    </p:spTree>
    <p:extLst>
      <p:ext uri="{BB962C8B-B14F-4D97-AF65-F5344CB8AC3E}">
        <p14:creationId xmlns:p14="http://schemas.microsoft.com/office/powerpoint/2010/main" val="300527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MO Committee Blank">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24B842ED-4704-C5A8-E995-4AD573AE1ED9}"/>
              </a:ext>
            </a:extLst>
          </p:cNvPr>
          <p:cNvSpPr>
            <a:spLocks noGrp="1"/>
          </p:cNvSpPr>
          <p:nvPr>
            <p:ph type="dt" sz="half" idx="2"/>
          </p:nvPr>
        </p:nvSpPr>
        <p:spPr>
          <a:xfrm>
            <a:off x="107504" y="6453336"/>
            <a:ext cx="1135038"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r>
              <a:rPr lang="en-US"/>
              <a:t>08/10/2023</a:t>
            </a:r>
            <a:endParaRPr lang="en-US" dirty="0"/>
          </a:p>
        </p:txBody>
      </p:sp>
      <p:sp>
        <p:nvSpPr>
          <p:cNvPr id="6" name="Footer Placeholder 4">
            <a:extLst>
              <a:ext uri="{FF2B5EF4-FFF2-40B4-BE49-F238E27FC236}">
                <a16:creationId xmlns:a16="http://schemas.microsoft.com/office/drawing/2014/main" id="{A17186A3-42B9-19A7-FA78-3BBD27988BC4}"/>
              </a:ext>
            </a:extLst>
          </p:cNvPr>
          <p:cNvSpPr>
            <a:spLocks noGrp="1"/>
          </p:cNvSpPr>
          <p:nvPr>
            <p:ph type="ftr" sz="quarter" idx="3"/>
          </p:nvPr>
        </p:nvSpPr>
        <p:spPr>
          <a:xfrm>
            <a:off x="1475656" y="6453336"/>
            <a:ext cx="6840760"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endParaRPr lang="en-US" dirty="0"/>
          </a:p>
        </p:txBody>
      </p:sp>
      <p:sp>
        <p:nvSpPr>
          <p:cNvPr id="7" name="Slide Number Placeholder 5">
            <a:extLst>
              <a:ext uri="{FF2B5EF4-FFF2-40B4-BE49-F238E27FC236}">
                <a16:creationId xmlns:a16="http://schemas.microsoft.com/office/drawing/2014/main" id="{31A5B60D-B091-8553-1942-4D8881520213}"/>
              </a:ext>
            </a:extLst>
          </p:cNvPr>
          <p:cNvSpPr>
            <a:spLocks noGrp="1"/>
          </p:cNvSpPr>
          <p:nvPr>
            <p:ph type="sldNum" sz="quarter" idx="4"/>
          </p:nvPr>
        </p:nvSpPr>
        <p:spPr>
          <a:xfrm>
            <a:off x="8388424" y="6453336"/>
            <a:ext cx="617240" cy="268139"/>
          </a:xfrm>
          <a:prstGeom prst="rect">
            <a:avLst/>
          </a:prstGeom>
        </p:spPr>
        <p:txBody>
          <a:bodyPr/>
          <a:lstStyle>
            <a:lvl1pPr algn="r">
              <a:defRPr sz="1200">
                <a:latin typeface="Courier New" panose="02070309020205020404" pitchFamily="49" charset="0"/>
                <a:cs typeface="Courier New" panose="02070309020205020404" pitchFamily="49" charset="0"/>
              </a:defRPr>
            </a:lvl1pPr>
          </a:lstStyle>
          <a:p>
            <a:fld id="{EB64C547-FE10-4C8C-B8B2-0FD077E2C058}" type="slidenum">
              <a:rPr lang="en-US" smtClean="0"/>
              <a:pPr/>
              <a:t>‹Nº›</a:t>
            </a:fld>
            <a:endParaRPr lang="en-US"/>
          </a:p>
        </p:txBody>
      </p:sp>
    </p:spTree>
    <p:extLst>
      <p:ext uri="{BB962C8B-B14F-4D97-AF65-F5344CB8AC3E}">
        <p14:creationId xmlns:p14="http://schemas.microsoft.com/office/powerpoint/2010/main" val="884960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Date Placeholder 3">
            <a:extLst>
              <a:ext uri="{FF2B5EF4-FFF2-40B4-BE49-F238E27FC236}">
                <a16:creationId xmlns:a16="http://schemas.microsoft.com/office/drawing/2014/main" id="{32BDE18D-CE81-9474-576B-82D9F0DE88F4}"/>
              </a:ext>
            </a:extLst>
          </p:cNvPr>
          <p:cNvSpPr>
            <a:spLocks noGrp="1"/>
          </p:cNvSpPr>
          <p:nvPr>
            <p:ph type="dt" sz="half" idx="10"/>
          </p:nvPr>
        </p:nvSpPr>
        <p:spPr>
          <a:xfrm>
            <a:off x="107504" y="6453336"/>
            <a:ext cx="1135038"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r>
              <a:rPr lang="en-US"/>
              <a:t>08/10/2023</a:t>
            </a:r>
            <a:endParaRPr lang="en-US" dirty="0"/>
          </a:p>
        </p:txBody>
      </p:sp>
      <p:sp>
        <p:nvSpPr>
          <p:cNvPr id="9" name="Footer Placeholder 4">
            <a:extLst>
              <a:ext uri="{FF2B5EF4-FFF2-40B4-BE49-F238E27FC236}">
                <a16:creationId xmlns:a16="http://schemas.microsoft.com/office/drawing/2014/main" id="{76844376-6D0F-1219-448F-31F44074AE4D}"/>
              </a:ext>
            </a:extLst>
          </p:cNvPr>
          <p:cNvSpPr>
            <a:spLocks noGrp="1"/>
          </p:cNvSpPr>
          <p:nvPr>
            <p:ph type="ftr" sz="quarter" idx="3"/>
          </p:nvPr>
        </p:nvSpPr>
        <p:spPr>
          <a:xfrm>
            <a:off x="1475656" y="6453336"/>
            <a:ext cx="6840760"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endParaRPr lang="en-US" dirty="0"/>
          </a:p>
        </p:txBody>
      </p:sp>
      <p:sp>
        <p:nvSpPr>
          <p:cNvPr id="10" name="Slide Number Placeholder 5">
            <a:extLst>
              <a:ext uri="{FF2B5EF4-FFF2-40B4-BE49-F238E27FC236}">
                <a16:creationId xmlns:a16="http://schemas.microsoft.com/office/drawing/2014/main" id="{C7FAA131-1139-C410-A3B0-4229E97886E6}"/>
              </a:ext>
            </a:extLst>
          </p:cNvPr>
          <p:cNvSpPr>
            <a:spLocks noGrp="1"/>
          </p:cNvSpPr>
          <p:nvPr>
            <p:ph type="sldNum" sz="quarter" idx="4"/>
          </p:nvPr>
        </p:nvSpPr>
        <p:spPr>
          <a:xfrm>
            <a:off x="8388424" y="6453336"/>
            <a:ext cx="617240" cy="268139"/>
          </a:xfrm>
          <a:prstGeom prst="rect">
            <a:avLst/>
          </a:prstGeom>
        </p:spPr>
        <p:txBody>
          <a:bodyPr/>
          <a:lstStyle>
            <a:lvl1pPr algn="r">
              <a:defRPr sz="1200">
                <a:latin typeface="Courier New" panose="02070309020205020404" pitchFamily="49" charset="0"/>
                <a:cs typeface="Courier New" panose="02070309020205020404" pitchFamily="49" charset="0"/>
              </a:defRPr>
            </a:lvl1pPr>
          </a:lstStyle>
          <a:p>
            <a:fld id="{EB64C547-FE10-4C8C-B8B2-0FD077E2C058}" type="slidenum">
              <a:rPr lang="en-US" smtClean="0"/>
              <a:pPr/>
              <a:t>‹Nº›</a:t>
            </a:fld>
            <a:endParaRPr lang="en-US"/>
          </a:p>
        </p:txBody>
      </p:sp>
      <p:sp>
        <p:nvSpPr>
          <p:cNvPr id="11" name="Rectángulo 3">
            <a:extLst>
              <a:ext uri="{FF2B5EF4-FFF2-40B4-BE49-F238E27FC236}">
                <a16:creationId xmlns:a16="http://schemas.microsoft.com/office/drawing/2014/main" id="{A98AFFF3-272E-3CBC-545C-FBED31AF8C47}"/>
              </a:ext>
            </a:extLst>
          </p:cNvPr>
          <p:cNvSpPr/>
          <p:nvPr userDrawn="1"/>
        </p:nvSpPr>
        <p:spPr>
          <a:xfrm>
            <a:off x="53252" y="511994"/>
            <a:ext cx="9000000" cy="45719"/>
          </a:xfrm>
          <a:prstGeom prst="rect">
            <a:avLst/>
          </a:prstGeom>
          <a:gradFill flip="none" rotWithShape="1">
            <a:gsLst>
              <a:gs pos="0">
                <a:srgbClr val="92D050"/>
              </a:gs>
              <a:gs pos="19000">
                <a:srgbClr val="FFFF00"/>
              </a:gs>
              <a:gs pos="97000">
                <a:srgbClr val="178DA9"/>
              </a:gs>
              <a:gs pos="79000">
                <a:schemeClr val="accent6">
                  <a:lumMod val="60000"/>
                  <a:lumOff val="40000"/>
                </a:schemeClr>
              </a:gs>
              <a:gs pos="60000">
                <a:srgbClr val="FF0000"/>
              </a:gs>
              <a:gs pos="40000">
                <a:srgbClr val="FFC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7">
            <a:extLst>
              <a:ext uri="{FF2B5EF4-FFF2-40B4-BE49-F238E27FC236}">
                <a16:creationId xmlns:a16="http://schemas.microsoft.com/office/drawing/2014/main" id="{5E128D0C-64A9-C57D-3002-F8F127825CA0}"/>
              </a:ext>
            </a:extLst>
          </p:cNvPr>
          <p:cNvSpPr/>
          <p:nvPr userDrawn="1"/>
        </p:nvSpPr>
        <p:spPr>
          <a:xfrm>
            <a:off x="107504" y="1052736"/>
            <a:ext cx="8898160" cy="5400600"/>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CuadroTexto 5">
            <a:extLst>
              <a:ext uri="{FF2B5EF4-FFF2-40B4-BE49-F238E27FC236}">
                <a16:creationId xmlns:a16="http://schemas.microsoft.com/office/drawing/2014/main" id="{D56A90E0-11B1-DC23-325E-FF9C16166509}"/>
              </a:ext>
            </a:extLst>
          </p:cNvPr>
          <p:cNvSpPr txBox="1"/>
          <p:nvPr userDrawn="1"/>
        </p:nvSpPr>
        <p:spPr>
          <a:xfrm>
            <a:off x="755576" y="732839"/>
            <a:ext cx="7991904" cy="584775"/>
          </a:xfrm>
          <a:prstGeom prst="rect">
            <a:avLst/>
          </a:prstGeom>
          <a:solidFill>
            <a:schemeClr val="bg1"/>
          </a:solidFill>
        </p:spPr>
        <p:txBody>
          <a:bodyPr wrap="square" rtlCol="0">
            <a:spAutoFit/>
          </a:bodyPr>
          <a:lstStyle/>
          <a:p>
            <a:pPr algn="r"/>
            <a:r>
              <a:rPr lang="en-US" sz="3200" dirty="0">
                <a:latin typeface="Courier New" panose="02070309020205020404" pitchFamily="49" charset="0"/>
                <a:cs typeface="Courier New" panose="02070309020205020404" pitchFamily="49" charset="0"/>
              </a:rPr>
              <a:t>TITLE</a:t>
            </a:r>
            <a:endParaRPr lang="es-ES" sz="3200"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6043242B-0C30-820D-F4B1-3661317E1234}"/>
              </a:ext>
            </a:extLst>
          </p:cNvPr>
          <p:cNvSpPr>
            <a:spLocks noGrp="1"/>
          </p:cNvSpPr>
          <p:nvPr>
            <p:ph idx="1"/>
          </p:nvPr>
        </p:nvSpPr>
        <p:spPr>
          <a:xfrm>
            <a:off x="323528" y="1196752"/>
            <a:ext cx="8568952" cy="5256584"/>
          </a:xfrm>
          <a:prstGeom prst="rect">
            <a:avLst/>
          </a:prstGeom>
        </p:spPr>
        <p:txBody>
          <a:bodyPr/>
          <a:lstStyle>
            <a:lvl1pPr>
              <a:defRPr sz="3200">
                <a:latin typeface="Corbel" panose="020B0503020204020204" pitchFamily="34" charset="0"/>
              </a:defRPr>
            </a:lvl1pPr>
            <a:lvl2pPr>
              <a:defRPr sz="2800">
                <a:latin typeface="Corbel" panose="020B0503020204020204" pitchFamily="34" charset="0"/>
              </a:defRPr>
            </a:lvl2pPr>
            <a:lvl3pPr>
              <a:defRPr sz="2400">
                <a:latin typeface="Corbel" panose="020B0503020204020204" pitchFamily="34" charset="0"/>
              </a:defRPr>
            </a:lvl3pPr>
            <a:lvl4pPr>
              <a:defRPr sz="2000">
                <a:latin typeface="Corbel" panose="020B0503020204020204" pitchFamily="34" charset="0"/>
              </a:defRPr>
            </a:lvl4pPr>
            <a:lvl5pPr>
              <a:defRPr sz="2000">
                <a:latin typeface="Corbel" panose="020B0503020204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Kép 9" descr="A képen szöveg, clipart látható&#10;&#10;Automatikusan generált leírás">
            <a:extLst>
              <a:ext uri="{FF2B5EF4-FFF2-40B4-BE49-F238E27FC236}">
                <a16:creationId xmlns:a16="http://schemas.microsoft.com/office/drawing/2014/main" id="{15C78B55-B2D4-4C16-E3DA-9BF20746A0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576" y="153371"/>
            <a:ext cx="1296144" cy="793163"/>
          </a:xfrm>
          <a:prstGeom prst="rect">
            <a:avLst/>
          </a:prstGeom>
        </p:spPr>
      </p:pic>
    </p:spTree>
    <p:extLst>
      <p:ext uri="{BB962C8B-B14F-4D97-AF65-F5344CB8AC3E}">
        <p14:creationId xmlns:p14="http://schemas.microsoft.com/office/powerpoint/2010/main" val="2675577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EMO Committee 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67C5CA9-EED4-072B-1D5D-A4CE10CE055D}"/>
              </a:ext>
            </a:extLst>
          </p:cNvPr>
          <p:cNvSpPr>
            <a:spLocks noGrp="1"/>
          </p:cNvSpPr>
          <p:nvPr>
            <p:ph type="pic" idx="1"/>
          </p:nvPr>
        </p:nvSpPr>
        <p:spPr>
          <a:xfrm>
            <a:off x="107504" y="987425"/>
            <a:ext cx="8898160" cy="539390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Date Placeholder 3">
            <a:extLst>
              <a:ext uri="{FF2B5EF4-FFF2-40B4-BE49-F238E27FC236}">
                <a16:creationId xmlns:a16="http://schemas.microsoft.com/office/drawing/2014/main" id="{5EA17296-0CA6-D000-B62F-C8D89EB47012}"/>
              </a:ext>
            </a:extLst>
          </p:cNvPr>
          <p:cNvSpPr>
            <a:spLocks noGrp="1"/>
          </p:cNvSpPr>
          <p:nvPr>
            <p:ph type="dt" sz="half" idx="10"/>
          </p:nvPr>
        </p:nvSpPr>
        <p:spPr>
          <a:xfrm>
            <a:off x="107504" y="6453336"/>
            <a:ext cx="1135038"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r>
              <a:rPr lang="en-US"/>
              <a:t>08/10/2023</a:t>
            </a:r>
            <a:endParaRPr lang="en-US" dirty="0"/>
          </a:p>
        </p:txBody>
      </p:sp>
      <p:sp>
        <p:nvSpPr>
          <p:cNvPr id="9" name="Footer Placeholder 4">
            <a:extLst>
              <a:ext uri="{FF2B5EF4-FFF2-40B4-BE49-F238E27FC236}">
                <a16:creationId xmlns:a16="http://schemas.microsoft.com/office/drawing/2014/main" id="{819AE657-7384-B681-BB4C-64F9BB812A38}"/>
              </a:ext>
            </a:extLst>
          </p:cNvPr>
          <p:cNvSpPr>
            <a:spLocks noGrp="1"/>
          </p:cNvSpPr>
          <p:nvPr>
            <p:ph type="ftr" sz="quarter" idx="3"/>
          </p:nvPr>
        </p:nvSpPr>
        <p:spPr>
          <a:xfrm>
            <a:off x="1475656" y="6453336"/>
            <a:ext cx="6840760"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endParaRPr lang="en-US" dirty="0"/>
          </a:p>
        </p:txBody>
      </p:sp>
      <p:sp>
        <p:nvSpPr>
          <p:cNvPr id="10" name="Slide Number Placeholder 5">
            <a:extLst>
              <a:ext uri="{FF2B5EF4-FFF2-40B4-BE49-F238E27FC236}">
                <a16:creationId xmlns:a16="http://schemas.microsoft.com/office/drawing/2014/main" id="{39CC14AA-9E41-5FF3-0662-52AB6DC614B9}"/>
              </a:ext>
            </a:extLst>
          </p:cNvPr>
          <p:cNvSpPr>
            <a:spLocks noGrp="1"/>
          </p:cNvSpPr>
          <p:nvPr>
            <p:ph type="sldNum" sz="quarter" idx="4"/>
          </p:nvPr>
        </p:nvSpPr>
        <p:spPr>
          <a:xfrm>
            <a:off x="8388424" y="6453336"/>
            <a:ext cx="617240" cy="268139"/>
          </a:xfrm>
          <a:prstGeom prst="rect">
            <a:avLst/>
          </a:prstGeom>
        </p:spPr>
        <p:txBody>
          <a:bodyPr/>
          <a:lstStyle>
            <a:lvl1pPr algn="r">
              <a:defRPr sz="1200">
                <a:latin typeface="Courier New" panose="02070309020205020404" pitchFamily="49" charset="0"/>
                <a:cs typeface="Courier New" panose="02070309020205020404" pitchFamily="49" charset="0"/>
              </a:defRPr>
            </a:lvl1pPr>
          </a:lstStyle>
          <a:p>
            <a:fld id="{EB64C547-FE10-4C8C-B8B2-0FD077E2C058}" type="slidenum">
              <a:rPr lang="en-US" smtClean="0"/>
              <a:pPr/>
              <a:t>‹Nº›</a:t>
            </a:fld>
            <a:endParaRPr lang="en-US"/>
          </a:p>
        </p:txBody>
      </p:sp>
      <p:sp>
        <p:nvSpPr>
          <p:cNvPr id="11" name="Rectángulo 3">
            <a:extLst>
              <a:ext uri="{FF2B5EF4-FFF2-40B4-BE49-F238E27FC236}">
                <a16:creationId xmlns:a16="http://schemas.microsoft.com/office/drawing/2014/main" id="{86A0FEBC-B4D3-B0C3-0D02-09F56A2073CF}"/>
              </a:ext>
            </a:extLst>
          </p:cNvPr>
          <p:cNvSpPr/>
          <p:nvPr userDrawn="1"/>
        </p:nvSpPr>
        <p:spPr>
          <a:xfrm>
            <a:off x="53252" y="511994"/>
            <a:ext cx="9000000" cy="45719"/>
          </a:xfrm>
          <a:prstGeom prst="rect">
            <a:avLst/>
          </a:prstGeom>
          <a:gradFill flip="none" rotWithShape="1">
            <a:gsLst>
              <a:gs pos="0">
                <a:srgbClr val="92D050"/>
              </a:gs>
              <a:gs pos="19000">
                <a:srgbClr val="FFFF00"/>
              </a:gs>
              <a:gs pos="97000">
                <a:srgbClr val="178DA9"/>
              </a:gs>
              <a:gs pos="79000">
                <a:schemeClr val="accent6">
                  <a:lumMod val="60000"/>
                  <a:lumOff val="40000"/>
                </a:schemeClr>
              </a:gs>
              <a:gs pos="60000">
                <a:srgbClr val="FF0000"/>
              </a:gs>
              <a:gs pos="40000">
                <a:srgbClr val="FFC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2" name="Kép 9" descr="A képen szöveg, clipart látható&#10;&#10;Automatikusan generált leírás">
            <a:extLst>
              <a:ext uri="{FF2B5EF4-FFF2-40B4-BE49-F238E27FC236}">
                <a16:creationId xmlns:a16="http://schemas.microsoft.com/office/drawing/2014/main" id="{C2EE709E-F113-9893-CC31-03457113955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576" y="153371"/>
            <a:ext cx="1296144" cy="793163"/>
          </a:xfrm>
          <a:prstGeom prst="rect">
            <a:avLst/>
          </a:prstGeom>
        </p:spPr>
      </p:pic>
    </p:spTree>
    <p:extLst>
      <p:ext uri="{BB962C8B-B14F-4D97-AF65-F5344CB8AC3E}">
        <p14:creationId xmlns:p14="http://schemas.microsoft.com/office/powerpoint/2010/main" val="672667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Date Placeholder 3">
            <a:extLst>
              <a:ext uri="{FF2B5EF4-FFF2-40B4-BE49-F238E27FC236}">
                <a16:creationId xmlns:a16="http://schemas.microsoft.com/office/drawing/2014/main" id="{2B3120B9-6B7F-C9A7-15EF-5962E4A7674F}"/>
              </a:ext>
            </a:extLst>
          </p:cNvPr>
          <p:cNvSpPr>
            <a:spLocks noGrp="1"/>
          </p:cNvSpPr>
          <p:nvPr>
            <p:ph type="dt" sz="half" idx="2"/>
          </p:nvPr>
        </p:nvSpPr>
        <p:spPr>
          <a:xfrm>
            <a:off x="107504" y="6453336"/>
            <a:ext cx="1135038"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r>
              <a:rPr lang="en-US"/>
              <a:t>08/10/2023</a:t>
            </a:r>
            <a:endParaRPr lang="en-US" dirty="0"/>
          </a:p>
        </p:txBody>
      </p:sp>
      <p:sp>
        <p:nvSpPr>
          <p:cNvPr id="14" name="Footer Placeholder 4">
            <a:extLst>
              <a:ext uri="{FF2B5EF4-FFF2-40B4-BE49-F238E27FC236}">
                <a16:creationId xmlns:a16="http://schemas.microsoft.com/office/drawing/2014/main" id="{F9139627-C932-B578-8840-392A65DB829F}"/>
              </a:ext>
            </a:extLst>
          </p:cNvPr>
          <p:cNvSpPr>
            <a:spLocks noGrp="1"/>
          </p:cNvSpPr>
          <p:nvPr>
            <p:ph type="ftr" sz="quarter" idx="3"/>
          </p:nvPr>
        </p:nvSpPr>
        <p:spPr>
          <a:xfrm>
            <a:off x="1475656" y="6453336"/>
            <a:ext cx="6840760" cy="268139"/>
          </a:xfrm>
          <a:prstGeom prst="rect">
            <a:avLst/>
          </a:prstGeom>
        </p:spPr>
        <p:txBody>
          <a:bodyPr/>
          <a:lstStyle>
            <a:lvl1pPr>
              <a:defRPr sz="1200">
                <a:latin typeface="Courier New" panose="02070309020205020404" pitchFamily="49" charset="0"/>
                <a:cs typeface="Courier New" panose="02070309020205020404" pitchFamily="49" charset="0"/>
              </a:defRPr>
            </a:lvl1pPr>
          </a:lstStyle>
          <a:p>
            <a:endParaRPr lang="en-US" dirty="0"/>
          </a:p>
        </p:txBody>
      </p:sp>
      <p:sp>
        <p:nvSpPr>
          <p:cNvPr id="15" name="Slide Number Placeholder 5">
            <a:extLst>
              <a:ext uri="{FF2B5EF4-FFF2-40B4-BE49-F238E27FC236}">
                <a16:creationId xmlns:a16="http://schemas.microsoft.com/office/drawing/2014/main" id="{23E10729-BA56-84EC-2A43-C68B4ED26727}"/>
              </a:ext>
            </a:extLst>
          </p:cNvPr>
          <p:cNvSpPr>
            <a:spLocks noGrp="1"/>
          </p:cNvSpPr>
          <p:nvPr>
            <p:ph type="sldNum" sz="quarter" idx="4"/>
          </p:nvPr>
        </p:nvSpPr>
        <p:spPr>
          <a:xfrm>
            <a:off x="8388424" y="6453336"/>
            <a:ext cx="617240" cy="268139"/>
          </a:xfrm>
          <a:prstGeom prst="rect">
            <a:avLst/>
          </a:prstGeom>
        </p:spPr>
        <p:txBody>
          <a:bodyPr/>
          <a:lstStyle>
            <a:lvl1pPr algn="r">
              <a:defRPr sz="1200">
                <a:latin typeface="Courier New" panose="02070309020205020404" pitchFamily="49" charset="0"/>
                <a:cs typeface="Courier New" panose="02070309020205020404" pitchFamily="49" charset="0"/>
              </a:defRPr>
            </a:lvl1pPr>
          </a:lstStyle>
          <a:p>
            <a:fld id="{EB64C547-FE10-4C8C-B8B2-0FD077E2C058}" type="slidenum">
              <a:rPr lang="en-US" smtClean="0"/>
              <a:pPr/>
              <a:t>‹Nº›</a:t>
            </a:fld>
            <a:endParaRPr lang="en-US"/>
          </a:p>
        </p:txBody>
      </p:sp>
    </p:spTree>
    <p:extLst>
      <p:ext uri="{BB962C8B-B14F-4D97-AF65-F5344CB8AC3E}">
        <p14:creationId xmlns:p14="http://schemas.microsoft.com/office/powerpoint/2010/main" val="3552225591"/>
      </p:ext>
    </p:extLst>
  </p:cSld>
  <p:clrMap bg1="lt1" tx1="dk1" bg2="lt2" tx2="dk2" accent1="accent1" accent2="accent2" accent3="accent3" accent4="accent4" accent5="accent5" accent6="accent6" hlink="hlink" folHlink="folHlink"/>
  <p:sldLayoutIdLst>
    <p:sldLayoutId id="2147483775" r:id="rId1"/>
    <p:sldLayoutId id="2147483787" r:id="rId2"/>
    <p:sldLayoutId id="2147483776" r:id="rId3"/>
    <p:sldLayoutId id="2147483788" r:id="rId4"/>
    <p:sldLayoutId id="2147483778" r:id="rId5"/>
    <p:sldLayoutId id="2147483780" r:id="rId6"/>
    <p:sldLayoutId id="2147483781" r:id="rId7"/>
    <p:sldLayoutId id="2147483782" r:id="rId8"/>
    <p:sldLayoutId id="2147483783"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emo-committee.eu/public-consultations/results-public-consultation-for-the-sdic-products-methodolog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2"/>
          <p:cNvSpPr txBox="1">
            <a:spLocks/>
          </p:cNvSpPr>
          <p:nvPr/>
        </p:nvSpPr>
        <p:spPr>
          <a:xfrm>
            <a:off x="1475656" y="2317740"/>
            <a:ext cx="8136904" cy="4464496"/>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endParaRPr lang="en-US" sz="1200" dirty="0">
              <a:latin typeface="Corbel" panose="020B0503020204020204" pitchFamily="34" charset="0"/>
            </a:endParaRPr>
          </a:p>
        </p:txBody>
      </p:sp>
      <p:sp>
        <p:nvSpPr>
          <p:cNvPr id="5" name="Text Placeholder 4">
            <a:extLst>
              <a:ext uri="{FF2B5EF4-FFF2-40B4-BE49-F238E27FC236}">
                <a16:creationId xmlns:a16="http://schemas.microsoft.com/office/drawing/2014/main" id="{D8AAC371-A85B-7600-97CC-036494EBB85B}"/>
              </a:ext>
            </a:extLst>
          </p:cNvPr>
          <p:cNvSpPr>
            <a:spLocks noGrp="1"/>
          </p:cNvSpPr>
          <p:nvPr>
            <p:ph type="body" sz="quarter" idx="10"/>
          </p:nvPr>
        </p:nvSpPr>
        <p:spPr>
          <a:xfrm>
            <a:off x="323528" y="836712"/>
            <a:ext cx="8423597" cy="431800"/>
          </a:xfrm>
        </p:spPr>
        <p:txBody>
          <a:bodyPr anchor="ctr"/>
          <a:lstStyle/>
          <a:p>
            <a:pPr algn="r"/>
            <a:r>
              <a:rPr lang="en-US" sz="2400" dirty="0"/>
              <a:t>Update: SIDC Products Methodology</a:t>
            </a:r>
          </a:p>
        </p:txBody>
      </p:sp>
      <p:sp>
        <p:nvSpPr>
          <p:cNvPr id="11" name="Text Placeholder 10">
            <a:extLst>
              <a:ext uri="{FF2B5EF4-FFF2-40B4-BE49-F238E27FC236}">
                <a16:creationId xmlns:a16="http://schemas.microsoft.com/office/drawing/2014/main" id="{EFEA3392-75D0-2C06-23C2-2FC14848FF2F}"/>
              </a:ext>
            </a:extLst>
          </p:cNvPr>
          <p:cNvSpPr>
            <a:spLocks noGrp="1"/>
          </p:cNvSpPr>
          <p:nvPr>
            <p:ph type="body" sz="quarter" idx="11"/>
          </p:nvPr>
        </p:nvSpPr>
        <p:spPr>
          <a:xfrm>
            <a:off x="250824" y="1340768"/>
            <a:ext cx="8754839" cy="5040560"/>
          </a:xfrm>
        </p:spPr>
        <p:txBody>
          <a:bodyPr lIns="91440" tIns="45720" rIns="91440" bIns="45720" anchor="t">
            <a:noAutofit/>
          </a:bodyPr>
          <a:lstStyle/>
          <a:p>
            <a:pPr marL="342900" lvl="0" indent="-342900">
              <a:spcBef>
                <a:spcPts val="600"/>
              </a:spcBef>
              <a:spcAft>
                <a:spcPts val="600"/>
              </a:spcAft>
              <a:buFont typeface="+mj-lt"/>
              <a:buAutoNum type="arabicParenR"/>
            </a:pPr>
            <a:r>
              <a:rPr lang="en-GB" sz="1600" b="0" dirty="0">
                <a:solidFill>
                  <a:schemeClr val="tx1"/>
                </a:solidFill>
                <a:effectLst/>
                <a:latin typeface="+mn-lt"/>
                <a:ea typeface="Times New Roman" panose="02020603050405020304" pitchFamily="18" charset="0"/>
              </a:rPr>
              <a:t>NEMOs approved the proposal for amendments to ACER Decision 05/2020 Annex-I on SIDC Products terms and conditions on NC of 29/05. Most of the updates for IDAs and relevant/in-line with the SDAC PM.</a:t>
            </a:r>
            <a:endParaRPr lang="en-US" sz="1600" b="0" dirty="0">
              <a:solidFill>
                <a:schemeClr val="tx1"/>
              </a:solidFill>
              <a:effectLst/>
              <a:latin typeface="+mn-lt"/>
              <a:ea typeface="Times New Roman" panose="02020603050405020304" pitchFamily="18" charset="0"/>
            </a:endParaRPr>
          </a:p>
          <a:p>
            <a:pPr marL="342900" lvl="0" indent="-342900">
              <a:spcAft>
                <a:spcPts val="600"/>
              </a:spcAft>
              <a:buFont typeface="+mj-lt"/>
              <a:buAutoNum type="arabicParenR"/>
            </a:pPr>
            <a:r>
              <a:rPr lang="en-GB" sz="1600" b="0" dirty="0">
                <a:solidFill>
                  <a:schemeClr val="tx1"/>
                </a:solidFill>
                <a:effectLst/>
                <a:latin typeface="+mn-lt"/>
                <a:ea typeface="Times New Roman" panose="02020603050405020304" pitchFamily="18" charset="0"/>
              </a:rPr>
              <a:t>Public Consultation period: 30/05 – 30/06. </a:t>
            </a:r>
            <a:r>
              <a:rPr lang="en-GB" sz="1600" b="0" dirty="0">
                <a:solidFill>
                  <a:schemeClr val="tx1"/>
                </a:solidFill>
                <a:effectLst/>
                <a:latin typeface="+mn-lt"/>
                <a:ea typeface="Times New Roman" panose="02020603050405020304" pitchFamily="18" charset="0"/>
                <a:hlinkClick r:id="rId3"/>
              </a:rPr>
              <a:t>Already open @ NEMOs website</a:t>
            </a:r>
            <a:r>
              <a:rPr lang="en-GB" sz="1600" b="0" dirty="0">
                <a:solidFill>
                  <a:schemeClr val="tx1"/>
                </a:solidFill>
                <a:effectLst/>
                <a:latin typeface="+mn-lt"/>
                <a:ea typeface="Times New Roman" panose="02020603050405020304" pitchFamily="18" charset="0"/>
              </a:rPr>
              <a:t>.</a:t>
            </a:r>
          </a:p>
          <a:p>
            <a:pPr marL="342900" lvl="0" indent="-342900">
              <a:spcAft>
                <a:spcPts val="600"/>
              </a:spcAft>
              <a:buFont typeface="+mj-lt"/>
              <a:buAutoNum type="arabicParenR"/>
            </a:pPr>
            <a:r>
              <a:rPr lang="en-GB" sz="1600" b="0" dirty="0">
                <a:solidFill>
                  <a:schemeClr val="tx1"/>
                </a:solidFill>
                <a:latin typeface="+mn-lt"/>
                <a:ea typeface="Times New Roman" panose="02020603050405020304" pitchFamily="18" charset="0"/>
              </a:rPr>
              <a:t>Public Consultation results: expected by mid-July 2024.</a:t>
            </a:r>
            <a:endParaRPr lang="en-GB" sz="1600" b="0" dirty="0">
              <a:solidFill>
                <a:schemeClr val="tx1"/>
              </a:solidFill>
              <a:effectLst/>
              <a:latin typeface="+mn-lt"/>
              <a:ea typeface="Times New Roman" panose="02020603050405020304" pitchFamily="18" charset="0"/>
            </a:endParaRPr>
          </a:p>
          <a:p>
            <a:pPr marL="342900" indent="-342900">
              <a:spcAft>
                <a:spcPts val="600"/>
              </a:spcAft>
              <a:buFont typeface="+mj-lt"/>
              <a:buAutoNum type="arabicParenR"/>
            </a:pPr>
            <a:r>
              <a:rPr lang="en-GB" sz="1600" b="0" dirty="0">
                <a:solidFill>
                  <a:schemeClr val="tx1"/>
                </a:solidFill>
                <a:latin typeface="+mn-lt"/>
              </a:rPr>
              <a:t>Main updates for the proposal</a:t>
            </a:r>
          </a:p>
          <a:p>
            <a:pPr marL="612775" lvl="1" indent="-342900" algn="just">
              <a:spcBef>
                <a:spcPts val="200"/>
              </a:spcBef>
            </a:pPr>
            <a:r>
              <a:rPr lang="en-US" sz="1300" b="0" dirty="0">
                <a:solidFill>
                  <a:schemeClr val="tx1"/>
                </a:solidFill>
                <a:latin typeface="+mn-lt"/>
              </a:rPr>
              <a:t>the ‘Whereas’ section is updated for the frequent updating of the SIDC PM including supporting considerations for the proposed amendments due to the 15min MTU products adoption and activation for the IDAs.</a:t>
            </a:r>
          </a:p>
          <a:p>
            <a:pPr marL="612775" lvl="1" indent="-342900" algn="just">
              <a:spcBef>
                <a:spcPts val="200"/>
              </a:spcBef>
            </a:pPr>
            <a:r>
              <a:rPr lang="en-US" sz="1300" b="0" dirty="0">
                <a:solidFill>
                  <a:schemeClr val="tx1"/>
                </a:solidFill>
                <a:latin typeface="+mn-lt"/>
              </a:rPr>
              <a:t>rephrasing/clarification improvements of existing content and adaptation of certain terms defined for usage in the document. Re-arranged existing content/provisions for continuous trading and the intraday auctions from relevant specific for the case articles.</a:t>
            </a:r>
          </a:p>
          <a:p>
            <a:pPr marL="612775" lvl="1" indent="-342900" algn="just">
              <a:spcBef>
                <a:spcPts val="200"/>
              </a:spcBef>
            </a:pPr>
            <a:r>
              <a:rPr lang="en-US" sz="1300" b="0" dirty="0">
                <a:solidFill>
                  <a:schemeClr val="tx1"/>
                </a:solidFill>
                <a:latin typeface="+mn-lt"/>
              </a:rPr>
              <a:t>term “calendar day” is replaced by “delivery day” as the relevant power contracts are defined in the physical delivery day domain (uniformly in CET time for each bidding zone).</a:t>
            </a:r>
          </a:p>
          <a:p>
            <a:pPr marL="612775" lvl="1" indent="-342900" algn="just">
              <a:spcBef>
                <a:spcPts val="200"/>
              </a:spcBef>
            </a:pPr>
            <a:r>
              <a:rPr lang="en-US" sz="1300" b="0" dirty="0">
                <a:solidFill>
                  <a:schemeClr val="tx1"/>
                </a:solidFill>
                <a:latin typeface="+mn-lt"/>
              </a:rPr>
              <a:t>content relevant to the acceptance/rejection criteria of demand/supply curves due to the Cross Product Matching is added in the re-numbered Article 6 for “Aggregated MTU Orders for the IDAs”.</a:t>
            </a:r>
          </a:p>
          <a:p>
            <a:pPr marL="612775" lvl="1" indent="-342900" algn="just">
              <a:spcBef>
                <a:spcPts val="200"/>
              </a:spcBef>
            </a:pPr>
            <a:r>
              <a:rPr lang="en-US" sz="1300" b="0" dirty="0">
                <a:solidFill>
                  <a:schemeClr val="tx1"/>
                </a:solidFill>
                <a:latin typeface="+mn-lt"/>
              </a:rPr>
              <a:t>rephrasing/clarification improvement in the acceptance rules of Linked Block Orders. Added explicit reference on possible combinations of Linked Block and Exclusive Group Orders. Added clarifications for using Linked Block Orders and Exclusive Groups of Block Orders with Block Orders defined over different MTUs (re-numbered Article 7).</a:t>
            </a:r>
          </a:p>
          <a:p>
            <a:pPr marL="612775" lvl="1" indent="-342900" algn="just">
              <a:spcBef>
                <a:spcPts val="200"/>
              </a:spcBef>
            </a:pPr>
            <a:r>
              <a:rPr lang="en-US" sz="1300" b="0" dirty="0">
                <a:solidFill>
                  <a:schemeClr val="tx1"/>
                </a:solidFill>
                <a:latin typeface="+mn-lt"/>
              </a:rPr>
              <a:t>the MIC/MP/Load gradient and conditions description is removed in the event of Scalable Complex Orders introduction (as described for the SDAC case and this is the case also for the IDAs\SIDC) (re-numbered Article 7).</a:t>
            </a:r>
          </a:p>
          <a:p>
            <a:pPr marL="612775" lvl="1" indent="-342900" algn="just">
              <a:spcBef>
                <a:spcPts val="200"/>
              </a:spcBef>
            </a:pPr>
            <a:r>
              <a:rPr lang="en-US" sz="1300" b="0" dirty="0">
                <a:solidFill>
                  <a:schemeClr val="tx1"/>
                </a:solidFill>
                <a:latin typeface="+mn-lt"/>
              </a:rPr>
              <a:t>introduced the Scalable Complex Orders (MIC/MP/Load gradient and conditions) description and their acceptance/rejection criteria (re-numbered Article 7).</a:t>
            </a:r>
          </a:p>
          <a:p>
            <a:pPr marL="612775" lvl="1" indent="-342900" algn="just">
              <a:spcBef>
                <a:spcPts val="200"/>
              </a:spcBef>
            </a:pPr>
            <a:r>
              <a:rPr lang="en-US" sz="1300" b="0" dirty="0">
                <a:solidFill>
                  <a:schemeClr val="tx1"/>
                </a:solidFill>
                <a:latin typeface="+mn-lt"/>
              </a:rPr>
              <a:t>included Appendix for the list of NEMOs for which the SIDC Products methodology applied for.</a:t>
            </a:r>
          </a:p>
          <a:p>
            <a:pPr marL="612775" lvl="1" indent="-342900">
              <a:spcAft>
                <a:spcPts val="600"/>
              </a:spcAft>
            </a:pPr>
            <a:endParaRPr lang="en-GB" sz="1400" b="0" dirty="0">
              <a:solidFill>
                <a:schemeClr val="tx1"/>
              </a:solidFill>
              <a:latin typeface="+mn-lt"/>
            </a:endParaRPr>
          </a:p>
          <a:p>
            <a:pPr marL="342900" indent="-342900">
              <a:spcBef>
                <a:spcPts val="600"/>
              </a:spcBef>
              <a:spcAft>
                <a:spcPts val="600"/>
              </a:spcAft>
            </a:pPr>
            <a:endParaRPr lang="en-GB" sz="1600" b="0" dirty="0">
              <a:solidFill>
                <a:schemeClr val="tx1"/>
              </a:solidFill>
              <a:effectLst/>
              <a:latin typeface="+mn-lt"/>
              <a:ea typeface="Times New Roman" panose="02020603050405020304" pitchFamily="18" charset="0"/>
            </a:endParaRPr>
          </a:p>
          <a:p>
            <a:pPr marL="342900" indent="-342900">
              <a:spcBef>
                <a:spcPts val="600"/>
              </a:spcBef>
              <a:spcAft>
                <a:spcPts val="600"/>
              </a:spcAft>
              <a:buFont typeface="+mj-lt"/>
              <a:buAutoNum type="arabicParenR"/>
            </a:pPr>
            <a:endParaRPr lang="en-GB" sz="1800" b="0" dirty="0">
              <a:solidFill>
                <a:schemeClr val="tx1"/>
              </a:solidFill>
              <a:effectLst/>
              <a:latin typeface="+mn-lt"/>
              <a:ea typeface="Times New Roman" panose="02020603050405020304" pitchFamily="18" charset="0"/>
            </a:endParaRPr>
          </a:p>
          <a:p>
            <a:pPr marL="196850" lvl="2" indent="0" algn="just">
              <a:lnSpc>
                <a:spcPct val="80000"/>
              </a:lnSpc>
              <a:spcBef>
                <a:spcPts val="0"/>
              </a:spcBef>
              <a:buSzPct val="80000"/>
              <a:buNone/>
              <a:tabLst>
                <a:tab pos="457200" algn="l"/>
              </a:tabLst>
              <a:defRPr/>
            </a:pPr>
            <a:endParaRPr lang="en-US" sz="1400" dirty="0">
              <a:solidFill>
                <a:srgbClr val="000000"/>
              </a:solidFill>
              <a:latin typeface="Corbel" panose="020B0503020204020204" pitchFamily="34" charset="0"/>
              <a:ea typeface="Verdana" panose="020B0604030504040204" pitchFamily="34" charset="0"/>
            </a:endParaRPr>
          </a:p>
        </p:txBody>
      </p:sp>
      <p:sp>
        <p:nvSpPr>
          <p:cNvPr id="14" name="Slide Number Placeholder 13">
            <a:extLst>
              <a:ext uri="{FF2B5EF4-FFF2-40B4-BE49-F238E27FC236}">
                <a16:creationId xmlns:a16="http://schemas.microsoft.com/office/drawing/2014/main" id="{871A0D83-C791-4866-054A-EC4A44DC1EB3}"/>
              </a:ext>
            </a:extLst>
          </p:cNvPr>
          <p:cNvSpPr>
            <a:spLocks noGrp="1"/>
          </p:cNvSpPr>
          <p:nvPr>
            <p:ph type="sldNum" sz="quarter" idx="4"/>
          </p:nvPr>
        </p:nvSpPr>
        <p:spPr/>
        <p:txBody>
          <a:bodyPr/>
          <a:lstStyle/>
          <a:p>
            <a:fld id="{EB64C547-FE10-4C8C-B8B2-0FD077E2C058}" type="slidenum">
              <a:rPr lang="en-US" smtClean="0"/>
              <a:pPr/>
              <a:t>1</a:t>
            </a:fld>
            <a:endParaRPr lang="en-US" dirty="0"/>
          </a:p>
        </p:txBody>
      </p:sp>
    </p:spTree>
    <p:extLst>
      <p:ext uri="{BB962C8B-B14F-4D97-AF65-F5344CB8AC3E}">
        <p14:creationId xmlns:p14="http://schemas.microsoft.com/office/powerpoint/2010/main" val="2782181934"/>
      </p:ext>
    </p:extLst>
  </p:cSld>
  <p:clrMapOvr>
    <a:masterClrMapping/>
  </p:clrMapOvr>
</p:sld>
</file>

<file path=ppt/theme/theme1.xml><?xml version="1.0" encoding="utf-8"?>
<a:theme xmlns:a="http://schemas.openxmlformats.org/drawingml/2006/main" name="NEMO Committee S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dditional Info">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Patron OMIE_NIC</Template>
  <TotalTime>19606</TotalTime>
  <Words>355</Words>
  <Application>Microsoft Office PowerPoint</Application>
  <PresentationFormat>Presentación en pantalla (4:3)</PresentationFormat>
  <Paragraphs>17</Paragraphs>
  <Slides>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Corbel</vt:lpstr>
      <vt:lpstr>Courier New</vt:lpstr>
      <vt:lpstr>NEMO Committee SM</vt:lpstr>
      <vt:lpstr>Presentación de PowerPoint</vt:lpstr>
    </vt:vector>
  </TitlesOfParts>
  <Company>OMEL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ayuste@omie.es</dc:creator>
  <cp:lastModifiedBy>Rodrigo Escobar Rodríguez</cp:lastModifiedBy>
  <cp:revision>1400</cp:revision>
  <cp:lastPrinted>2018-01-22T08:11:40Z</cp:lastPrinted>
  <dcterms:created xsi:type="dcterms:W3CDTF">2016-07-06T09:05:00Z</dcterms:created>
  <dcterms:modified xsi:type="dcterms:W3CDTF">2024-06-10T11:23:55Z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42914a-292e-4c59-9c7f-00772d90bae3_Enabled">
    <vt:lpwstr>true</vt:lpwstr>
  </property>
  <property fmtid="{D5CDD505-2E9C-101B-9397-08002B2CF9AE}" pid="3" name="MSIP_Label_6b42914a-292e-4c59-9c7f-00772d90bae3_SetDate">
    <vt:lpwstr>2021-06-30T18:44:23Z</vt:lpwstr>
  </property>
  <property fmtid="{D5CDD505-2E9C-101B-9397-08002B2CF9AE}" pid="4" name="MSIP_Label_6b42914a-292e-4c59-9c7f-00772d90bae3_Method">
    <vt:lpwstr>Standard</vt:lpwstr>
  </property>
  <property fmtid="{D5CDD505-2E9C-101B-9397-08002B2CF9AE}" pid="5" name="MSIP_Label_6b42914a-292e-4c59-9c7f-00772d90bae3_Name">
    <vt:lpwstr>Internal - Hide Visible Label</vt:lpwstr>
  </property>
  <property fmtid="{D5CDD505-2E9C-101B-9397-08002B2CF9AE}" pid="6" name="MSIP_Label_6b42914a-292e-4c59-9c7f-00772d90bae3_SiteId">
    <vt:lpwstr>9587852c-8ed3-4173-b2f4-3f0ef1981609</vt:lpwstr>
  </property>
  <property fmtid="{D5CDD505-2E9C-101B-9397-08002B2CF9AE}" pid="7" name="MSIP_Label_6b42914a-292e-4c59-9c7f-00772d90bae3_ActionId">
    <vt:lpwstr>a7105142-5ede-4f71-a246-276e51093fb8</vt:lpwstr>
  </property>
  <property fmtid="{D5CDD505-2E9C-101B-9397-08002B2CF9AE}" pid="8" name="MSIP_Label_6b42914a-292e-4c59-9c7f-00772d90bae3_ContentBits">
    <vt:lpwstr>0</vt:lpwstr>
  </property>
  <property fmtid="{D5CDD505-2E9C-101B-9397-08002B2CF9AE}" pid="9" name="ClassificationContentMarkingFooterLocations">
    <vt:lpwstr>3_Patron OMIE_NIC:3\Patron OMIE_NIC:3</vt:lpwstr>
  </property>
  <property fmtid="{D5CDD505-2E9C-101B-9397-08002B2CF9AE}" pid="10" name="ClassificationContentMarkingFooterText">
    <vt:lpwstr>PRIVATE</vt:lpwstr>
  </property>
  <property fmtid="{D5CDD505-2E9C-101B-9397-08002B2CF9AE}" pid="11" name="MSIP_Label_53e3acdc-8545-4fe6-9665-5ccd769dd7bb_Enabled">
    <vt:lpwstr>true</vt:lpwstr>
  </property>
  <property fmtid="{D5CDD505-2E9C-101B-9397-08002B2CF9AE}" pid="12" name="MSIP_Label_53e3acdc-8545-4fe6-9665-5ccd769dd7bb_SetDate">
    <vt:lpwstr>2023-06-29T09:52:45Z</vt:lpwstr>
  </property>
  <property fmtid="{D5CDD505-2E9C-101B-9397-08002B2CF9AE}" pid="13" name="MSIP_Label_53e3acdc-8545-4fe6-9665-5ccd769dd7bb_Method">
    <vt:lpwstr>Privileged</vt:lpwstr>
  </property>
  <property fmtid="{D5CDD505-2E9C-101B-9397-08002B2CF9AE}" pid="14" name="MSIP_Label_53e3acdc-8545-4fe6-9665-5ccd769dd7bb_Name">
    <vt:lpwstr>53e3acdc-8545-4fe6-9665-5ccd769dd7bb</vt:lpwstr>
  </property>
  <property fmtid="{D5CDD505-2E9C-101B-9397-08002B2CF9AE}" pid="15" name="MSIP_Label_53e3acdc-8545-4fe6-9665-5ccd769dd7bb_SiteId">
    <vt:lpwstr>315b1ee5-c224-498b-871e-c140611d6d07</vt:lpwstr>
  </property>
  <property fmtid="{D5CDD505-2E9C-101B-9397-08002B2CF9AE}" pid="16" name="MSIP_Label_53e3acdc-8545-4fe6-9665-5ccd769dd7bb_ActionId">
    <vt:lpwstr>843c00c2-f75c-4e08-85e3-1c9b2549ba22</vt:lpwstr>
  </property>
  <property fmtid="{D5CDD505-2E9C-101B-9397-08002B2CF9AE}" pid="17" name="MSIP_Label_53e3acdc-8545-4fe6-9665-5ccd769dd7bb_ContentBits">
    <vt:lpwstr>0</vt:lpwstr>
  </property>
  <property fmtid="{D5CDD505-2E9C-101B-9397-08002B2CF9AE}" pid="18" name="MSIP_Label_1a76bf19-bf11-4d0e-ae08-c8316b851c87_Enabled">
    <vt:lpwstr>true</vt:lpwstr>
  </property>
  <property fmtid="{D5CDD505-2E9C-101B-9397-08002B2CF9AE}" pid="19" name="MSIP_Label_1a76bf19-bf11-4d0e-ae08-c8316b851c87_SetDate">
    <vt:lpwstr>2024-06-03T09:04:20Z</vt:lpwstr>
  </property>
  <property fmtid="{D5CDD505-2E9C-101B-9397-08002B2CF9AE}" pid="20" name="MSIP_Label_1a76bf19-bf11-4d0e-ae08-c8316b851c87_Method">
    <vt:lpwstr>Privileged</vt:lpwstr>
  </property>
  <property fmtid="{D5CDD505-2E9C-101B-9397-08002B2CF9AE}" pid="21" name="MSIP_Label_1a76bf19-bf11-4d0e-ae08-c8316b851c87_Name">
    <vt:lpwstr>Public</vt:lpwstr>
  </property>
  <property fmtid="{D5CDD505-2E9C-101B-9397-08002B2CF9AE}" pid="22" name="MSIP_Label_1a76bf19-bf11-4d0e-ae08-c8316b851c87_SiteId">
    <vt:lpwstr>4bfbec52-d457-4357-969c-5656d101fad0</vt:lpwstr>
  </property>
  <property fmtid="{D5CDD505-2E9C-101B-9397-08002B2CF9AE}" pid="23" name="MSIP_Label_1a76bf19-bf11-4d0e-ae08-c8316b851c87_ActionId">
    <vt:lpwstr>39ef7be1-ea26-46fc-bee7-fce9b02401b8</vt:lpwstr>
  </property>
  <property fmtid="{D5CDD505-2E9C-101B-9397-08002B2CF9AE}" pid="24" name="MSIP_Label_1a76bf19-bf11-4d0e-ae08-c8316b851c87_ContentBits">
    <vt:lpwstr>0</vt:lpwstr>
  </property>
</Properties>
</file>