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06/10/2024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r.europa.eu/public-events" TargetMode="External"/><Relationship Id="rId2" Type="http://schemas.openxmlformats.org/officeDocument/2006/relationships/hyperlink" Target="https://www.acer.europa.eu/documents/public-consultations/calendar?field_date_pub_consul_value=20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Public Consultations 2024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Open consultations:</a:t>
            </a:r>
          </a:p>
          <a:p>
            <a:pPr algn="l"/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amending the network code on capacity allocation mechanisms in gas transmission systems</a:t>
            </a:r>
          </a:p>
          <a:p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the implementation of co-optimisation in the electricity day-ahead coupling algorithm</a:t>
            </a:r>
          </a:p>
          <a:p>
            <a:pPr marL="0" indent="0">
              <a:buClr>
                <a:schemeClr val="tx2"/>
              </a:buClr>
              <a:buNone/>
            </a:pPr>
            <a:endParaRPr lang="en-GB" sz="16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Upcoming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the amendments to the electricity grid connection network code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the introduction of voluntary templates for Power Purchase Agreements in the EU energy market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the draft network code on demand response</a:t>
            </a: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ACER Public Consultation hub</a:t>
            </a:r>
            <a:endParaRPr lang="en-GB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ACER </a:t>
            </a: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Events Calendar</a:t>
            </a: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6</TotalTime>
  <Words>86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Inter</vt:lpstr>
      <vt:lpstr>System Font Regular</vt:lpstr>
      <vt:lpstr>Wingdings</vt:lpstr>
      <vt:lpstr>ACER THEME</vt:lpstr>
      <vt:lpstr>ACER Public Consultations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3</cp:revision>
  <dcterms:created xsi:type="dcterms:W3CDTF">2024-06-07T13:17:14Z</dcterms:created>
  <dcterms:modified xsi:type="dcterms:W3CDTF">2024-06-10T07:27:14Z</dcterms:modified>
</cp:coreProperties>
</file>