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 id="2147483788" r:id="rId5"/>
    <p:sldMasterId id="2147483790" r:id="rId6"/>
    <p:sldMasterId id="2147483792" r:id="rId7"/>
    <p:sldMasterId id="2147483794" r:id="rId8"/>
    <p:sldMasterId id="2147483729" r:id="rId9"/>
    <p:sldMasterId id="2147483777" r:id="rId10"/>
  </p:sldMasterIdLst>
  <p:notesMasterIdLst>
    <p:notesMasterId r:id="rId20"/>
  </p:notesMasterIdLst>
  <p:handoutMasterIdLst>
    <p:handoutMasterId r:id="rId21"/>
  </p:handoutMasterIdLst>
  <p:sldIdLst>
    <p:sldId id="9629" r:id="rId11"/>
    <p:sldId id="9654" r:id="rId12"/>
    <p:sldId id="9688" r:id="rId13"/>
    <p:sldId id="9687" r:id="rId14"/>
    <p:sldId id="9689" r:id="rId15"/>
    <p:sldId id="9690" r:id="rId16"/>
    <p:sldId id="9680" r:id="rId17"/>
    <p:sldId id="9691" r:id="rId18"/>
    <p:sldId id="969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iser, Marvin" initials="KM" lastIdx="2" clrIdx="0">
    <p:extLst>
      <p:ext uri="{19B8F6BF-5375-455C-9EA6-DF929625EA0E}">
        <p15:presenceInfo xmlns:p15="http://schemas.microsoft.com/office/powerpoint/2012/main" userId="S-1-5-21-2885048325-740612993-2269387334-13927" providerId="AD"/>
      </p:ext>
    </p:extLst>
  </p:cmAuthor>
  <p:cmAuthor id="2" name="Martinez Villanueva, Sergio" initials="MVS" lastIdx="1" clrIdx="1">
    <p:extLst>
      <p:ext uri="{19B8F6BF-5375-455C-9EA6-DF929625EA0E}">
        <p15:presenceInfo xmlns:p15="http://schemas.microsoft.com/office/powerpoint/2012/main" userId="S::smartinez@ree.es::e6131862-a90d-4ad0-8406-b905bc942d93" providerId="AD"/>
      </p:ext>
    </p:extLst>
  </p:cmAuthor>
  <p:cmAuthor id="3" name="Kulla, Natalie" initials="KN" lastIdx="1" clrIdx="2">
    <p:extLst>
      <p:ext uri="{19B8F6BF-5375-455C-9EA6-DF929625EA0E}">
        <p15:presenceInfo xmlns:p15="http://schemas.microsoft.com/office/powerpoint/2012/main" userId="S::Natalie.Kulla@umlaut.com::dc52cd99-c827-4af7-8335-d0a40f370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29A"/>
    <a:srgbClr val="0F218B"/>
    <a:srgbClr val="FFFFFF"/>
    <a:srgbClr val="009992"/>
    <a:srgbClr val="00947F"/>
    <a:srgbClr val="0D218B"/>
    <a:srgbClr val="2154A5"/>
    <a:srgbClr val="737F85"/>
    <a:srgbClr val="015092"/>
    <a:srgbClr val="707F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43" autoAdjust="0"/>
    <p:restoredTop sz="93792" autoAdjust="0"/>
  </p:normalViewPr>
  <p:slideViewPr>
    <p:cSldViewPr showGuides="1">
      <p:cViewPr varScale="1">
        <p:scale>
          <a:sx n="107" d="100"/>
          <a:sy n="107" d="100"/>
        </p:scale>
        <p:origin x="1086" y="102"/>
      </p:cViewPr>
      <p:guideLst>
        <p:guide pos="3840"/>
        <p:guide orient="horz" pos="2160"/>
      </p:guideLst>
    </p:cSldViewPr>
  </p:slideViewPr>
  <p:notesTextViewPr>
    <p:cViewPr>
      <p:scale>
        <a:sx n="1" d="1"/>
        <a:sy n="1" d="1"/>
      </p:scale>
      <p:origin x="0" y="0"/>
    </p:cViewPr>
  </p:notesTextViewPr>
  <p:notesViewPr>
    <p:cSldViewPr>
      <p:cViewPr varScale="1">
        <p:scale>
          <a:sx n="46" d="100"/>
          <a:sy n="46" d="100"/>
        </p:scale>
        <p:origin x="280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dirty="0"/>
              <a:t>Title </a:t>
            </a:r>
            <a:r>
              <a:rPr lang="de-DE" dirty="0" err="1"/>
              <a:t>of</a:t>
            </a:r>
            <a:r>
              <a:rPr lang="de-DE" dirty="0"/>
              <a:t> </a:t>
            </a:r>
            <a:r>
              <a:rPr lang="de-DE" dirty="0" err="1"/>
              <a:t>chart</a:t>
            </a:r>
            <a:endParaRPr lang="de-DE" dirty="0"/>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dirty="0"/>
              <a:t>Title </a:t>
            </a:r>
            <a:r>
              <a:rPr lang="de-DE" dirty="0" err="1"/>
              <a:t>of</a:t>
            </a:r>
            <a:r>
              <a:rPr lang="de-DE" dirty="0"/>
              <a:t> </a:t>
            </a:r>
            <a:r>
              <a:rPr lang="de-DE" dirty="0" err="1"/>
              <a:t>chart</a:t>
            </a:r>
            <a:r>
              <a:rPr lang="de-DE" dirty="0"/>
              <a:t>; </a:t>
            </a:r>
            <a:r>
              <a:rPr lang="de-DE" dirty="0" err="1"/>
              <a:t>edit</a:t>
            </a:r>
            <a:r>
              <a:rPr lang="de-DE" dirty="0"/>
              <a:t> </a:t>
            </a:r>
            <a:r>
              <a:rPr lang="de-DE" dirty="0" err="1"/>
              <a:t>data</a:t>
            </a:r>
            <a:r>
              <a:rPr lang="de-DE" dirty="0"/>
              <a:t> /</a:t>
            </a:r>
            <a:r>
              <a:rPr lang="de-DE" dirty="0" err="1"/>
              <a:t>colours</a:t>
            </a:r>
            <a:r>
              <a:rPr lang="de-DE" dirty="0"/>
              <a:t> </a:t>
            </a:r>
            <a:r>
              <a:rPr lang="de-DE" dirty="0" err="1"/>
              <a:t>by</a:t>
            </a:r>
            <a:r>
              <a:rPr lang="de-DE" dirty="0"/>
              <a:t> </a:t>
            </a:r>
            <a:r>
              <a:rPr lang="de-DE" dirty="0" err="1"/>
              <a:t>using</a:t>
            </a:r>
            <a:r>
              <a:rPr lang="de-DE" dirty="0"/>
              <a:t> </a:t>
            </a:r>
            <a:r>
              <a:rPr lang="de-DE" dirty="0" err="1"/>
              <a:t>the</a:t>
            </a:r>
            <a:r>
              <a:rPr lang="de-DE" dirty="0"/>
              <a:t> </a:t>
            </a:r>
            <a:r>
              <a:rPr lang="de-DE" dirty="0" err="1"/>
              <a:t>icons</a:t>
            </a:r>
            <a:r>
              <a:rPr lang="de-DE" dirty="0"/>
              <a:t> </a:t>
            </a:r>
            <a:r>
              <a:rPr lang="de-DE" dirty="0" err="1"/>
              <a:t>which</a:t>
            </a:r>
            <a:r>
              <a:rPr lang="de-DE" dirty="0"/>
              <a:t> </a:t>
            </a:r>
            <a:r>
              <a:rPr lang="de-DE" dirty="0" err="1"/>
              <a:t>appear</a:t>
            </a:r>
            <a:r>
              <a:rPr lang="de-DE" dirty="0"/>
              <a:t> on </a:t>
            </a:r>
            <a:r>
              <a:rPr lang="de-DE" dirty="0" err="1"/>
              <a:t>the</a:t>
            </a:r>
            <a:r>
              <a:rPr lang="de-DE" dirty="0"/>
              <a:t> </a:t>
            </a:r>
            <a:r>
              <a:rPr lang="de-DE" dirty="0" err="1"/>
              <a:t>right</a:t>
            </a:r>
            <a:r>
              <a:rPr lang="de-DE" dirty="0"/>
              <a:t> </a:t>
            </a:r>
            <a:r>
              <a:rPr lang="de-DE" dirty="0" err="1"/>
              <a:t>side</a:t>
            </a:r>
            <a:r>
              <a:rPr lang="de-DE" dirty="0"/>
              <a:t> </a:t>
            </a:r>
            <a:r>
              <a:rPr lang="de-DE" dirty="0" err="1"/>
              <a:t>if</a:t>
            </a:r>
            <a:r>
              <a:rPr lang="de-DE" dirty="0"/>
              <a:t> </a:t>
            </a:r>
            <a:r>
              <a:rPr lang="de-DE" dirty="0" err="1"/>
              <a:t>you</a:t>
            </a:r>
            <a:r>
              <a:rPr lang="de-DE" dirty="0"/>
              <a:t> </a:t>
            </a:r>
            <a:r>
              <a:rPr lang="de-DE" dirty="0" err="1"/>
              <a:t>click</a:t>
            </a:r>
            <a:r>
              <a:rPr lang="de-DE" dirty="0"/>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dirty="0">
            <a:latin typeface="Calibri" panose="020F0502020204030204" pitchFamily="34" charset="0"/>
            <a:cs typeface="Calibri" panose="020F0502020204030204" pitchFamily="34" charset="0"/>
          </a:endParaRPr>
        </a:p>
        <a:p>
          <a:r>
            <a:rPr lang="de-DE" sz="1800" b="0" dirty="0">
              <a:latin typeface="Calibri" panose="020F0502020204030204" pitchFamily="34" charset="0"/>
              <a:cs typeface="Calibri" panose="020F0502020204030204" pitchFamily="34" charset="0"/>
            </a:rPr>
            <a:t>Text Phase 1</a:t>
          </a:r>
          <a:br>
            <a:rPr lang="de-DE" sz="1800" b="0" dirty="0">
              <a:latin typeface="Calibri" panose="020F0502020204030204" pitchFamily="34" charset="0"/>
              <a:cs typeface="Calibri" panose="020F0502020204030204" pitchFamily="34" charset="0"/>
            </a:rPr>
          </a:br>
          <a:endParaRPr lang="de-DE" sz="1800" b="0" dirty="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dirty="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dirty="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dirty="0">
              <a:latin typeface="Calibri" panose="020F0502020204030204" pitchFamily="34" charset="0"/>
              <a:cs typeface="Calibri" panose="020F0502020204030204" pitchFamily="34" charset="0"/>
            </a:rPr>
            <a:t>Text Phase 2</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dirty="0" err="1">
              <a:latin typeface="Calibri" panose="020F0502020204030204" pitchFamily="34" charset="0"/>
              <a:cs typeface="Calibri" panose="020F0502020204030204" pitchFamily="34" charset="0"/>
            </a:rPr>
            <a:t>text</a:t>
          </a:r>
          <a:endParaRPr lang="de-DE" sz="1800" kern="1200" dirty="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dirty="0">
            <a:latin typeface="Calibri" panose="020F0502020204030204" pitchFamily="34" charset="0"/>
            <a:cs typeface="Calibri" panose="020F0502020204030204" pitchFamily="34" charset="0"/>
          </a:endParaRPr>
        </a:p>
        <a:p>
          <a:pPr algn="l"/>
          <a:r>
            <a:rPr lang="de-DE" sz="1800" b="0" kern="1200" dirty="0">
              <a:latin typeface="Calibri" panose="020F0502020204030204" pitchFamily="34" charset="0"/>
              <a:cs typeface="Calibri" panose="020F0502020204030204" pitchFamily="34" charset="0"/>
            </a:rPr>
            <a:t>Text Phase 3</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algn="l"/>
          <a:r>
            <a:rPr lang="en-US" sz="1800" kern="1200" dirty="0">
              <a:latin typeface="Calibri" panose="020F0502020204030204" pitchFamily="34" charset="0"/>
              <a:cs typeface="Calibri" panose="020F0502020204030204" pitchFamily="34" charset="0"/>
            </a:rPr>
            <a:t>text</a:t>
          </a:r>
          <a:endParaRPr lang="de-DE" sz="1800" kern="1200" dirty="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dirty="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dirty="0">
              <a:latin typeface="Calibri" panose="020F0502020204030204" pitchFamily="34" charset="0"/>
              <a:cs typeface="Calibri" panose="020F0502020204030204" pitchFamily="34" charset="0"/>
            </a:rPr>
            <a:t>Text Phase 4</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dirty="0">
              <a:latin typeface="Calibri" panose="020F0502020204030204" pitchFamily="34" charset="0"/>
              <a:cs typeface="Calibri" panose="020F0502020204030204" pitchFamily="34" charset="0"/>
            </a:rPr>
            <a:t>Dummy text</a:t>
          </a:r>
          <a:endParaRPr lang="de-DE" sz="1800" kern="1200" dirty="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dirty="0">
              <a:latin typeface="Calibri" panose="020F0502020204030204" pitchFamily="34" charset="0"/>
              <a:cs typeface="Calibri" panose="020F0502020204030204" pitchFamily="34" charset="0"/>
            </a:rPr>
            <a:t>Bullet 1</a:t>
          </a:r>
          <a:endParaRPr lang="de-DE" sz="1800" dirty="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dirty="0">
              <a:latin typeface="Calibri" panose="020F0502020204030204" pitchFamily="34" charset="0"/>
              <a:cs typeface="Calibri" panose="020F0502020204030204" pitchFamily="34" charset="0"/>
            </a:rPr>
            <a:t>Text Phase 1</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cs typeface="Calibri" panose="020F0502020204030204" pitchFamily="34" charset="0"/>
            </a:rPr>
            <a:t>Bullet 1</a:t>
          </a:r>
          <a:endParaRPr lang="de-DE" sz="1800" kern="1200" dirty="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dirty="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dirty="0">
              <a:latin typeface="Calibri" panose="020F0502020204030204" pitchFamily="34" charset="0"/>
              <a:cs typeface="Calibri" panose="020F0502020204030204" pitchFamily="34" charset="0"/>
            </a:rPr>
            <a:t>Text Phase 2</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dirty="0" err="1">
              <a:latin typeface="Calibri" panose="020F0502020204030204" pitchFamily="34" charset="0"/>
              <a:cs typeface="Calibri" panose="020F0502020204030204" pitchFamily="34" charset="0"/>
            </a:rPr>
            <a:t>text</a:t>
          </a:r>
          <a:endParaRPr lang="de-DE" sz="1800" kern="1200" dirty="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dirty="0">
              <a:latin typeface="Calibri" panose="020F0502020204030204" pitchFamily="34" charset="0"/>
              <a:cs typeface="Calibri" panose="020F0502020204030204" pitchFamily="34" charset="0"/>
            </a:rPr>
            <a:t>Text Phase 3</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text</a:t>
          </a:r>
          <a:endParaRPr lang="de-DE" sz="1800" kern="1200" dirty="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dirty="0">
              <a:latin typeface="Calibri" panose="020F0502020204030204" pitchFamily="34" charset="0"/>
              <a:cs typeface="Calibri" panose="020F0502020204030204" pitchFamily="34" charset="0"/>
            </a:rPr>
            <a:t>Text Phase 4</a:t>
          </a:r>
          <a:br>
            <a:rPr lang="de-DE" sz="1800" b="0" kern="1200" dirty="0">
              <a:latin typeface="Calibri" panose="020F0502020204030204" pitchFamily="34" charset="0"/>
              <a:cs typeface="Calibri" panose="020F0502020204030204" pitchFamily="34" charset="0"/>
            </a:rPr>
          </a:br>
          <a:endParaRPr lang="de-DE" sz="1800" b="0" kern="1200" dirty="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Dummy text</a:t>
          </a:r>
          <a:endParaRPr lang="de-DE" sz="1800" kern="1200" dirty="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AC4D7-E809-3C42-8861-7253F4E2F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05ABE4-7D4C-EB44-877F-96C2F4B465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5A7DDC-5DB1-6244-9F79-DA6A8A626651}" type="datetimeFigureOut">
              <a:rPr lang="en-GB" smtClean="0"/>
              <a:t>15/06/2023</a:t>
            </a:fld>
            <a:endParaRPr lang="en-GB"/>
          </a:p>
        </p:txBody>
      </p:sp>
      <p:sp>
        <p:nvSpPr>
          <p:cNvPr id="4" name="Footer Placeholder 3">
            <a:extLst>
              <a:ext uri="{FF2B5EF4-FFF2-40B4-BE49-F238E27FC236}">
                <a16:creationId xmlns:a16="http://schemas.microsoft.com/office/drawing/2014/main" id="{49D3555D-255B-734E-9D75-8A5DABF465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BF88CAD-A74E-4D49-B670-8C8BEAA6E9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B0514D-EA06-A748-83B4-912498E611A8}" type="slidenum">
              <a:rPr lang="en-GB" smtClean="0"/>
              <a:t>‹Nº›</a:t>
            </a:fld>
            <a:endParaRPr lang="en-GB"/>
          </a:p>
        </p:txBody>
      </p:sp>
    </p:spTree>
    <p:extLst>
      <p:ext uri="{BB962C8B-B14F-4D97-AF65-F5344CB8AC3E}">
        <p14:creationId xmlns:p14="http://schemas.microsoft.com/office/powerpoint/2010/main" val="4026226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9A86B-9331-47F8-9CB8-30AFD1F6D4A5}" type="datetimeFigureOut">
              <a:rPr lang="de-DE" smtClean="0"/>
              <a:t>15.06.2023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DFC0B-81FF-47CA-B58A-4F5611807459}" type="slidenum">
              <a:rPr lang="de-DE" smtClean="0"/>
              <a:t>‹Nº›</a:t>
            </a:fld>
            <a:endParaRPr lang="de-DE"/>
          </a:p>
        </p:txBody>
      </p:sp>
    </p:spTree>
    <p:extLst>
      <p:ext uri="{BB962C8B-B14F-4D97-AF65-F5344CB8AC3E}">
        <p14:creationId xmlns:p14="http://schemas.microsoft.com/office/powerpoint/2010/main" val="27801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E3217584-8D20-4380-BB01-BE1908521D8B}"/>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9" name="Textplatzhalter 7">
            <a:extLst>
              <a:ext uri="{FF2B5EF4-FFF2-40B4-BE49-F238E27FC236}">
                <a16:creationId xmlns:a16="http://schemas.microsoft.com/office/drawing/2014/main" id="{6C648BC7-A18A-4A39-805B-D1DC80B0E96D}"/>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10" name="Rechteck 1">
            <a:extLst>
              <a:ext uri="{FF2B5EF4-FFF2-40B4-BE49-F238E27FC236}">
                <a16:creationId xmlns:a16="http://schemas.microsoft.com/office/drawing/2014/main" id="{A331ABB7-B6F3-4D26-B61C-EFA0A39BA0A8}"/>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672557323"/>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dirty="0"/>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dirty="0"/>
              <a:t>Bullet </a:t>
            </a:r>
            <a:r>
              <a:rPr lang="de-DE" dirty="0" err="1"/>
              <a:t>points</a:t>
            </a:r>
            <a:r>
              <a:rPr lang="de-DE" dirty="0"/>
              <a:t> </a:t>
            </a:r>
            <a:r>
              <a:rPr lang="de-DE" dirty="0" err="1"/>
              <a:t>first</a:t>
            </a:r>
            <a:r>
              <a:rPr lang="de-DE" dirty="0"/>
              <a:t> </a:t>
            </a:r>
            <a:r>
              <a:rPr lang="de-DE" dirty="0" err="1"/>
              <a:t>level</a:t>
            </a:r>
            <a:r>
              <a:rPr lang="de-DE" dirty="0"/>
              <a:t> </a:t>
            </a:r>
          </a:p>
          <a:p>
            <a:pPr lvl="1"/>
            <a:r>
              <a:rPr lang="de-DE" dirty="0"/>
              <a:t>Second </a:t>
            </a:r>
            <a:r>
              <a:rPr lang="de-DE" dirty="0" err="1"/>
              <a:t>level</a:t>
            </a:r>
            <a:r>
              <a:rPr lang="de-DE" dirty="0"/>
              <a:t> </a:t>
            </a:r>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dirty="0"/>
              <a:t>Bullet </a:t>
            </a:r>
            <a:r>
              <a:rPr lang="de-DE" dirty="0" err="1"/>
              <a:t>points</a:t>
            </a:r>
            <a:r>
              <a:rPr lang="de-DE" dirty="0"/>
              <a:t> </a:t>
            </a:r>
            <a:r>
              <a:rPr lang="de-DE" dirty="0" err="1"/>
              <a:t>first</a:t>
            </a:r>
            <a:r>
              <a:rPr lang="de-DE" dirty="0"/>
              <a:t> </a:t>
            </a:r>
            <a:r>
              <a:rPr lang="de-DE" dirty="0" err="1"/>
              <a:t>level</a:t>
            </a:r>
            <a:r>
              <a:rPr lang="de-DE" dirty="0"/>
              <a:t> </a:t>
            </a:r>
          </a:p>
          <a:p>
            <a:pPr lvl="1"/>
            <a:r>
              <a:rPr lang="de-DE" dirty="0"/>
              <a:t>Second </a:t>
            </a:r>
            <a:r>
              <a:rPr lang="de-DE" dirty="0" err="1"/>
              <a:t>level</a:t>
            </a:r>
            <a:r>
              <a:rPr lang="de-DE" dirty="0"/>
              <a:t> </a:t>
            </a:r>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dirty="0"/>
              <a:t>Bullet </a:t>
            </a:r>
            <a:r>
              <a:rPr lang="de-DE" dirty="0" err="1"/>
              <a:t>points</a:t>
            </a:r>
            <a:r>
              <a:rPr lang="de-DE" dirty="0"/>
              <a:t> </a:t>
            </a:r>
            <a:r>
              <a:rPr lang="de-DE" dirty="0" err="1"/>
              <a:t>first</a:t>
            </a:r>
            <a:r>
              <a:rPr lang="de-DE" dirty="0"/>
              <a:t> </a:t>
            </a:r>
            <a:r>
              <a:rPr lang="de-DE" dirty="0" err="1"/>
              <a:t>level</a:t>
            </a:r>
            <a:r>
              <a:rPr lang="de-DE" dirty="0"/>
              <a:t> </a:t>
            </a:r>
          </a:p>
          <a:p>
            <a:pPr lvl="1"/>
            <a:r>
              <a:rPr lang="de-DE" dirty="0"/>
              <a:t>Second </a:t>
            </a:r>
            <a:r>
              <a:rPr lang="de-DE" dirty="0" err="1"/>
              <a:t>level</a:t>
            </a:r>
            <a:r>
              <a:rPr lang="de-DE" dirty="0"/>
              <a:t> </a:t>
            </a:r>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dirty="0"/>
              <a:t>Click </a:t>
            </a:r>
            <a:r>
              <a:rPr lang="de-DE" dirty="0" err="1"/>
              <a:t>here</a:t>
            </a:r>
            <a:r>
              <a:rPr lang="de-DE" dirty="0"/>
              <a:t> </a:t>
            </a:r>
            <a:r>
              <a:rPr lang="de-DE" dirty="0" err="1"/>
              <a:t>to</a:t>
            </a:r>
            <a:r>
              <a:rPr lang="de-DE" dirty="0"/>
              <a:t> </a:t>
            </a:r>
            <a:r>
              <a:rPr lang="de-DE" dirty="0" err="1"/>
              <a:t>edit</a:t>
            </a:r>
            <a:r>
              <a:rPr lang="de-DE" dirty="0"/>
              <a:t> Headline 2 </a:t>
            </a:r>
          </a:p>
        </p:txBody>
      </p:sp>
    </p:spTree>
    <p:extLst>
      <p:ext uri="{BB962C8B-B14F-4D97-AF65-F5344CB8AC3E}">
        <p14:creationId xmlns:p14="http://schemas.microsoft.com/office/powerpoint/2010/main" val="93266305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701050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dirty="0"/>
              <a:t>   </a:t>
            </a:r>
            <a:br>
              <a:rPr lang="de-DE" b="1" dirty="0"/>
            </a:br>
            <a:r>
              <a:rPr lang="de-DE" b="1" dirty="0"/>
              <a:t> </a:t>
            </a:r>
            <a:endParaRPr lang="de-DE" b="1"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endParaRPr lang="de-DE" sz="900" i="1" dirty="0">
              <a:solidFill>
                <a:prstClr val="black"/>
              </a:solidFill>
            </a:endParaRPr>
          </a:p>
          <a:p>
            <a:br>
              <a:rPr lang="de-DE" sz="900" i="1" dirty="0">
                <a:solidFill>
                  <a:prstClr val="black"/>
                </a:solidFill>
              </a:rPr>
            </a:br>
            <a:br>
              <a:rPr lang="de-DE" sz="900" i="1" dirty="0">
                <a:solidFill>
                  <a:prstClr val="black"/>
                </a:solidFill>
              </a:rPr>
            </a:br>
            <a:br>
              <a:rPr lang="de-DE" sz="900" i="1" dirty="0">
                <a:solidFill>
                  <a:prstClr val="black"/>
                </a:solidFill>
              </a:rPr>
            </a:br>
            <a:r>
              <a:rPr lang="de-DE" sz="900" i="1" dirty="0">
                <a:solidFill>
                  <a:prstClr val="black"/>
                </a:solidFill>
              </a:rPr>
              <a:t>Source: Insert </a:t>
            </a:r>
            <a:r>
              <a:rPr lang="de-DE" sz="900" i="1" dirty="0" err="1">
                <a:solidFill>
                  <a:prstClr val="black"/>
                </a:solidFill>
              </a:rPr>
              <a:t>here</a:t>
            </a:r>
            <a:r>
              <a:rPr lang="de-DE" sz="900" i="1" dirty="0">
                <a:solidFill>
                  <a:prstClr val="black"/>
                </a:solidFill>
              </a:rPr>
              <a:t> </a:t>
            </a:r>
            <a:r>
              <a:rPr lang="de-DE" sz="900" i="1" dirty="0" err="1">
                <a:solidFill>
                  <a:prstClr val="black"/>
                </a:solidFill>
              </a:rPr>
              <a:t>if</a:t>
            </a:r>
            <a:r>
              <a:rPr lang="de-DE" sz="900" i="1" dirty="0">
                <a:solidFill>
                  <a:prstClr val="black"/>
                </a:solidFill>
              </a:rPr>
              <a:t> </a:t>
            </a:r>
            <a:r>
              <a:rPr lang="de-DE" sz="900" i="1" dirty="0" err="1">
                <a:solidFill>
                  <a:prstClr val="black"/>
                </a:solidFill>
              </a:rPr>
              <a:t>applicable</a:t>
            </a:r>
            <a:endParaRPr lang="de-DE" sz="900" dirty="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72063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dirty="0">
                <a:solidFill>
                  <a:srgbClr val="0F218B"/>
                </a:solidFill>
              </a:rPr>
              <a:t>Headline 3 – Edit </a:t>
            </a:r>
            <a:r>
              <a:rPr lang="de-DE" dirty="0" err="1">
                <a:solidFill>
                  <a:srgbClr val="0F218B"/>
                </a:solidFill>
              </a:rPr>
              <a:t>the</a:t>
            </a:r>
            <a:r>
              <a:rPr lang="de-DE" dirty="0">
                <a:solidFill>
                  <a:srgbClr val="0F218B"/>
                </a:solidFill>
              </a:rPr>
              <a:t> </a:t>
            </a:r>
            <a:r>
              <a:rPr lang="de-DE" dirty="0" err="1">
                <a:solidFill>
                  <a:srgbClr val="0F218B"/>
                </a:solidFill>
              </a:rPr>
              <a:t>pie</a:t>
            </a:r>
            <a:r>
              <a:rPr lang="de-DE" dirty="0">
                <a:solidFill>
                  <a:srgbClr val="0F218B"/>
                </a:solidFill>
              </a:rPr>
              <a:t> </a:t>
            </a:r>
            <a:r>
              <a:rPr lang="de-DE" dirty="0" err="1">
                <a:solidFill>
                  <a:srgbClr val="0F218B"/>
                </a:solidFill>
              </a:rPr>
              <a:t>chart</a:t>
            </a:r>
            <a:r>
              <a:rPr lang="de-DE" dirty="0">
                <a:solidFill>
                  <a:srgbClr val="0F218B"/>
                </a:solidFill>
              </a:rPr>
              <a:t> </a:t>
            </a:r>
            <a:r>
              <a:rPr lang="de-DE" dirty="0" err="1">
                <a:solidFill>
                  <a:srgbClr val="0F218B"/>
                </a:solidFill>
              </a:rPr>
              <a:t>by</a:t>
            </a:r>
            <a:r>
              <a:rPr lang="de-DE" dirty="0">
                <a:solidFill>
                  <a:srgbClr val="0F218B"/>
                </a:solidFill>
              </a:rPr>
              <a:t> </a:t>
            </a:r>
            <a:r>
              <a:rPr lang="de-DE" dirty="0" err="1">
                <a:solidFill>
                  <a:srgbClr val="0F218B"/>
                </a:solidFill>
              </a:rPr>
              <a:t>clicking</a:t>
            </a:r>
            <a:r>
              <a:rPr lang="de-DE" dirty="0">
                <a:solidFill>
                  <a:srgbClr val="0F218B"/>
                </a:solidFill>
              </a:rPr>
              <a:t> on it. </a:t>
            </a:r>
            <a:r>
              <a:rPr lang="de-DE" dirty="0" err="1">
                <a:solidFill>
                  <a:srgbClr val="0F218B"/>
                </a:solidFill>
              </a:rPr>
              <a:t>Now</a:t>
            </a:r>
            <a:r>
              <a:rPr lang="de-DE" dirty="0">
                <a:solidFill>
                  <a:srgbClr val="0F218B"/>
                </a:solidFill>
              </a:rPr>
              <a:t> </a:t>
            </a:r>
            <a:r>
              <a:rPr lang="de-DE" dirty="0" err="1">
                <a:solidFill>
                  <a:srgbClr val="0F218B"/>
                </a:solidFill>
              </a:rPr>
              <a:t>icons</a:t>
            </a:r>
            <a:r>
              <a:rPr lang="de-DE" dirty="0">
                <a:solidFill>
                  <a:srgbClr val="0F218B"/>
                </a:solidFill>
              </a:rPr>
              <a:t> </a:t>
            </a:r>
            <a:r>
              <a:rPr lang="de-DE" dirty="0" err="1">
                <a:solidFill>
                  <a:srgbClr val="0F218B"/>
                </a:solidFill>
              </a:rPr>
              <a:t>appear</a:t>
            </a:r>
            <a:r>
              <a:rPr lang="de-DE" dirty="0">
                <a:solidFill>
                  <a:srgbClr val="0F218B"/>
                </a:solidFill>
              </a:rPr>
              <a:t>. </a:t>
            </a:r>
            <a:r>
              <a:rPr lang="de-DE" dirty="0" err="1">
                <a:solidFill>
                  <a:srgbClr val="0F218B"/>
                </a:solidFill>
              </a:rPr>
              <a:t>If</a:t>
            </a:r>
            <a:r>
              <a:rPr lang="de-DE" dirty="0">
                <a:solidFill>
                  <a:srgbClr val="0F218B"/>
                </a:solidFill>
              </a:rPr>
              <a:t> </a:t>
            </a:r>
            <a:r>
              <a:rPr lang="de-DE" dirty="0" err="1">
                <a:solidFill>
                  <a:srgbClr val="0F218B"/>
                </a:solidFill>
              </a:rPr>
              <a:t>you</a:t>
            </a:r>
            <a:r>
              <a:rPr lang="de-DE" dirty="0">
                <a:solidFill>
                  <a:srgbClr val="0F218B"/>
                </a:solidFill>
              </a:rPr>
              <a:t> </a:t>
            </a:r>
            <a:r>
              <a:rPr lang="de-DE" dirty="0" err="1">
                <a:solidFill>
                  <a:srgbClr val="0F218B"/>
                </a:solidFill>
              </a:rPr>
              <a:t>keep</a:t>
            </a:r>
            <a:r>
              <a:rPr lang="de-DE" dirty="0">
                <a:solidFill>
                  <a:srgbClr val="0F218B"/>
                </a:solidFill>
              </a:rPr>
              <a:t> </a:t>
            </a:r>
            <a:r>
              <a:rPr lang="de-DE" dirty="0" err="1">
                <a:solidFill>
                  <a:srgbClr val="0F218B"/>
                </a:solidFill>
              </a:rPr>
              <a:t>the</a:t>
            </a:r>
            <a:r>
              <a:rPr lang="de-DE" dirty="0">
                <a:solidFill>
                  <a:srgbClr val="0F218B"/>
                </a:solidFill>
              </a:rPr>
              <a:t> </a:t>
            </a:r>
            <a:r>
              <a:rPr lang="de-DE" dirty="0" err="1">
                <a:solidFill>
                  <a:srgbClr val="0F218B"/>
                </a:solidFill>
              </a:rPr>
              <a:t>cursor</a:t>
            </a:r>
            <a:r>
              <a:rPr lang="de-DE" dirty="0">
                <a:solidFill>
                  <a:srgbClr val="0F218B"/>
                </a:solidFill>
              </a:rPr>
              <a:t> </a:t>
            </a:r>
            <a:r>
              <a:rPr lang="de-DE" dirty="0" err="1">
                <a:solidFill>
                  <a:srgbClr val="0F218B"/>
                </a:solidFill>
              </a:rPr>
              <a:t>above</a:t>
            </a:r>
            <a:r>
              <a:rPr lang="de-DE" dirty="0">
                <a:solidFill>
                  <a:srgbClr val="0F218B"/>
                </a:solidFill>
              </a:rPr>
              <a:t> </a:t>
            </a:r>
            <a:r>
              <a:rPr lang="de-DE" dirty="0" err="1">
                <a:solidFill>
                  <a:srgbClr val="0F218B"/>
                </a:solidFill>
              </a:rPr>
              <a:t>the</a:t>
            </a:r>
            <a:r>
              <a:rPr lang="de-DE" dirty="0">
                <a:solidFill>
                  <a:srgbClr val="0F218B"/>
                </a:solidFill>
              </a:rPr>
              <a:t> </a:t>
            </a:r>
            <a:r>
              <a:rPr lang="de-DE" dirty="0" err="1">
                <a:solidFill>
                  <a:srgbClr val="0F218B"/>
                </a:solidFill>
              </a:rPr>
              <a:t>icons</a:t>
            </a:r>
            <a:r>
              <a:rPr lang="de-DE" dirty="0">
                <a:solidFill>
                  <a:srgbClr val="0F218B"/>
                </a:solidFill>
              </a:rPr>
              <a:t>, a </a:t>
            </a:r>
            <a:r>
              <a:rPr lang="de-DE" dirty="0" err="1">
                <a:solidFill>
                  <a:srgbClr val="0F218B"/>
                </a:solidFill>
              </a:rPr>
              <a:t>descriptive</a:t>
            </a:r>
            <a:r>
              <a:rPr lang="de-DE" dirty="0">
                <a:solidFill>
                  <a:srgbClr val="0F218B"/>
                </a:solidFill>
              </a:rPr>
              <a:t> </a:t>
            </a:r>
            <a:r>
              <a:rPr lang="de-DE" dirty="0" err="1">
                <a:solidFill>
                  <a:srgbClr val="0F218B"/>
                </a:solidFill>
              </a:rPr>
              <a:t>text</a:t>
            </a:r>
            <a:r>
              <a:rPr lang="de-DE" dirty="0">
                <a:solidFill>
                  <a:srgbClr val="0F218B"/>
                </a:solidFill>
              </a:rPr>
              <a:t> </a:t>
            </a:r>
            <a:r>
              <a:rPr lang="de-DE" dirty="0" err="1">
                <a:solidFill>
                  <a:srgbClr val="0F218B"/>
                </a:solidFill>
              </a:rPr>
              <a:t>appears</a:t>
            </a:r>
            <a:r>
              <a:rPr lang="de-DE" dirty="0">
                <a:solidFill>
                  <a:srgbClr val="0F218B"/>
                </a:solidFill>
              </a:rPr>
              <a:t>. </a:t>
            </a:r>
          </a:p>
          <a:p>
            <a:r>
              <a:rPr lang="de-DE" dirty="0" err="1"/>
              <a:t>You</a:t>
            </a:r>
            <a:r>
              <a:rPr lang="de-DE" dirty="0"/>
              <a:t> </a:t>
            </a:r>
            <a:r>
              <a:rPr lang="de-DE" dirty="0" err="1"/>
              <a:t>may</a:t>
            </a:r>
            <a:r>
              <a:rPr lang="de-DE" dirty="0"/>
              <a:t> </a:t>
            </a:r>
            <a:r>
              <a:rPr lang="de-DE" dirty="0" err="1"/>
              <a:t>change</a:t>
            </a:r>
            <a:r>
              <a:rPr lang="de-DE" dirty="0"/>
              <a:t> </a:t>
            </a:r>
            <a:r>
              <a:rPr lang="de-DE" dirty="0" err="1"/>
              <a:t>the</a:t>
            </a:r>
            <a:r>
              <a:rPr lang="de-DE" dirty="0"/>
              <a:t> type </a:t>
            </a:r>
            <a:r>
              <a:rPr lang="de-DE" dirty="0" err="1"/>
              <a:t>of</a:t>
            </a:r>
            <a:r>
              <a:rPr lang="de-DE" dirty="0"/>
              <a:t> </a:t>
            </a:r>
            <a:r>
              <a:rPr lang="de-DE" dirty="0" err="1"/>
              <a:t>chart</a:t>
            </a:r>
            <a:r>
              <a:rPr lang="de-DE" dirty="0"/>
              <a:t>, </a:t>
            </a:r>
            <a:r>
              <a:rPr lang="de-DE" dirty="0" err="1"/>
              <a:t>the</a:t>
            </a:r>
            <a:r>
              <a:rPr lang="de-DE" dirty="0"/>
              <a:t> </a:t>
            </a:r>
            <a:r>
              <a:rPr lang="de-DE" dirty="0" err="1"/>
              <a:t>layout</a:t>
            </a:r>
            <a:r>
              <a:rPr lang="de-DE" dirty="0"/>
              <a:t> and </a:t>
            </a:r>
            <a:r>
              <a:rPr lang="de-DE" dirty="0" err="1"/>
              <a:t>colour</a:t>
            </a:r>
            <a:r>
              <a:rPr lang="de-DE" dirty="0"/>
              <a:t> </a:t>
            </a:r>
            <a:r>
              <a:rPr lang="de-DE" dirty="0" err="1"/>
              <a:t>scheme</a:t>
            </a:r>
            <a:r>
              <a:rPr lang="de-DE" dirty="0"/>
              <a:t>. </a:t>
            </a:r>
            <a:r>
              <a:rPr lang="de-DE" dirty="0" err="1"/>
              <a:t>We</a:t>
            </a:r>
            <a:r>
              <a:rPr lang="de-DE" dirty="0"/>
              <a:t> </a:t>
            </a:r>
            <a:r>
              <a:rPr lang="de-DE" dirty="0" err="1"/>
              <a:t>advise</a:t>
            </a:r>
            <a:r>
              <a:rPr lang="de-DE" dirty="0"/>
              <a:t> </a:t>
            </a:r>
            <a:r>
              <a:rPr lang="de-DE" dirty="0" err="1"/>
              <a:t>to</a:t>
            </a:r>
            <a:r>
              <a:rPr lang="de-DE" dirty="0"/>
              <a:t> </a:t>
            </a:r>
            <a:r>
              <a:rPr lang="de-DE" dirty="0" err="1"/>
              <a:t>refrain</a:t>
            </a:r>
            <a:r>
              <a:rPr lang="de-DE" dirty="0"/>
              <a:t> </a:t>
            </a:r>
            <a:r>
              <a:rPr lang="de-DE" dirty="0" err="1"/>
              <a:t>from</a:t>
            </a:r>
            <a:r>
              <a:rPr lang="de-DE" dirty="0"/>
              <a:t> </a:t>
            </a:r>
            <a:r>
              <a:rPr lang="de-DE" dirty="0" err="1"/>
              <a:t>using</a:t>
            </a:r>
            <a:r>
              <a:rPr lang="de-DE" dirty="0"/>
              <a:t> </a:t>
            </a:r>
            <a:r>
              <a:rPr lang="de-DE" dirty="0" err="1"/>
              <a:t>gradients</a:t>
            </a:r>
            <a:r>
              <a:rPr lang="de-DE" dirty="0"/>
              <a:t> and </a:t>
            </a:r>
            <a:r>
              <a:rPr lang="de-DE" dirty="0" err="1"/>
              <a:t>shadows</a:t>
            </a:r>
            <a:r>
              <a:rPr lang="de-DE" dirty="0"/>
              <a:t> – </a:t>
            </a:r>
            <a:r>
              <a:rPr lang="de-DE" dirty="0" err="1"/>
              <a:t>this</a:t>
            </a:r>
            <a:r>
              <a:rPr lang="de-DE" dirty="0"/>
              <a:t> </a:t>
            </a:r>
            <a:r>
              <a:rPr lang="de-DE" dirty="0" err="1"/>
              <a:t>does</a:t>
            </a:r>
            <a:r>
              <a:rPr lang="de-DE" dirty="0"/>
              <a:t> not </a:t>
            </a:r>
            <a:r>
              <a:rPr lang="de-DE" dirty="0" err="1"/>
              <a:t>add</a:t>
            </a:r>
            <a:r>
              <a:rPr lang="de-DE" dirty="0"/>
              <a:t> </a:t>
            </a:r>
            <a:r>
              <a:rPr lang="de-DE" dirty="0" err="1"/>
              <a:t>any</a:t>
            </a:r>
            <a:r>
              <a:rPr lang="de-DE" dirty="0"/>
              <a:t> </a:t>
            </a:r>
            <a:r>
              <a:rPr lang="de-DE" dirty="0" err="1"/>
              <a:t>information</a:t>
            </a:r>
            <a:r>
              <a:rPr lang="de-DE" dirty="0"/>
              <a:t> in </a:t>
            </a:r>
            <a:r>
              <a:rPr lang="de-DE" dirty="0" err="1"/>
              <a:t>most</a:t>
            </a:r>
            <a:r>
              <a:rPr lang="de-DE" dirty="0"/>
              <a:t> </a:t>
            </a:r>
            <a:r>
              <a:rPr lang="de-DE" dirty="0" err="1"/>
              <a:t>cases</a:t>
            </a:r>
            <a:r>
              <a:rPr lang="de-DE" dirty="0"/>
              <a:t>. </a:t>
            </a:r>
          </a:p>
          <a:p>
            <a:r>
              <a:rPr lang="en-US" dirty="0"/>
              <a:t>The size of this copy will adapt automatically, depending on how many words you insert or write. If the size of the copy appears too small – rather try editing the text than </a:t>
            </a:r>
            <a:r>
              <a:rPr lang="en-US" dirty="0" err="1"/>
              <a:t>maximising</a:t>
            </a:r>
            <a:r>
              <a:rPr lang="en-US" dirty="0"/>
              <a:t> the size of the text box. </a:t>
            </a:r>
            <a:endParaRPr lang="de-DE" dirty="0"/>
          </a:p>
          <a:p>
            <a:endParaRPr lang="de-DE" dirty="0"/>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070897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dirty="0" err="1">
                <a:latin typeface="Calibri" panose="020F0502020204030204" pitchFamily="34" charset="0"/>
                <a:cs typeface="Calibri" panose="020F0502020204030204" pitchFamily="34" charset="0"/>
              </a:rPr>
              <a:t>Examples</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for</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bullet</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points</a:t>
            </a:r>
            <a:r>
              <a:rPr lang="de-DE" dirty="0">
                <a:latin typeface="Calibri" panose="020F0502020204030204" pitchFamily="34" charset="0"/>
                <a:cs typeface="Calibri" panose="020F0502020204030204" pitchFamily="34" charset="0"/>
              </a:rPr>
              <a:t>.</a:t>
            </a:r>
          </a:p>
          <a:p>
            <a:r>
              <a:rPr lang="en-US" dirty="0">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dirty="0">
                <a:latin typeface="Calibri" panose="020F0502020204030204" pitchFamily="34" charset="0"/>
                <a:cs typeface="Calibri" panose="020F0502020204030204" pitchFamily="34" charset="0"/>
              </a:rPr>
              <a:t>Using only the enter-key will create a new bullet point.</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dirty="0">
                <a:latin typeface="Calibri" panose="020F0502020204030204" pitchFamily="34" charset="0"/>
                <a:cs typeface="Calibri" panose="020F0502020204030204" pitchFamily="34" charset="0"/>
              </a:rPr>
              <a:t>Text will resize automatically.</a:t>
            </a:r>
          </a:p>
          <a:p>
            <a:endParaRPr lang="de-DE"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dirty="0" err="1">
                <a:latin typeface="Calibri" panose="020F0502020204030204" pitchFamily="34" charset="0"/>
                <a:cs typeface="Calibri" panose="020F0502020204030204" pitchFamily="34" charset="0"/>
              </a:rPr>
              <a:t>Example</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for</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bullet</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points</a:t>
            </a:r>
            <a:br>
              <a:rPr lang="de-DE" dirty="0">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Dummy </a:t>
            </a:r>
            <a:r>
              <a:rPr lang="de-DE" dirty="0" err="1">
                <a:latin typeface="Calibri" panose="020F0502020204030204" pitchFamily="34" charset="0"/>
                <a:cs typeface="Calibri" panose="020F0502020204030204" pitchFamily="34" charset="0"/>
              </a:rPr>
              <a:t>text</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here</a:t>
            </a:r>
            <a:endParaRPr lang="de-DE" dirty="0">
              <a:latin typeface="Calibri" panose="020F0502020204030204" pitchFamily="34" charset="0"/>
              <a:cs typeface="Calibri" panose="020F0502020204030204" pitchFamily="34" charset="0"/>
            </a:endParaRPr>
          </a:p>
          <a:p>
            <a:pPr lvl="1"/>
            <a:r>
              <a:rPr lang="de-DE" dirty="0">
                <a:latin typeface="Calibri" panose="020F0502020204030204" pitchFamily="34" charset="0"/>
                <a:cs typeface="Calibri" panose="020F0502020204030204" pitchFamily="34" charset="0"/>
              </a:rPr>
              <a:t>Second </a:t>
            </a:r>
            <a:r>
              <a:rPr lang="de-DE" dirty="0" err="1">
                <a:latin typeface="Calibri" panose="020F0502020204030204" pitchFamily="34" charset="0"/>
                <a:cs typeface="Calibri" panose="020F0502020204030204" pitchFamily="34" charset="0"/>
              </a:rPr>
              <a:t>level</a:t>
            </a:r>
            <a:endParaRPr lang="de-DE" dirty="0">
              <a:latin typeface="Calibri" panose="020F0502020204030204" pitchFamily="34" charset="0"/>
              <a:cs typeface="Calibri" panose="020F0502020204030204" pitchFamily="34" charset="0"/>
            </a:endParaRPr>
          </a:p>
          <a:p>
            <a:pPr lvl="2"/>
            <a:r>
              <a:rPr lang="de-DE" dirty="0">
                <a:latin typeface="Calibri" panose="020F0502020204030204" pitchFamily="34" charset="0"/>
                <a:cs typeface="Calibri" panose="020F0502020204030204" pitchFamily="34" charset="0"/>
              </a:rPr>
              <a:t>Third </a:t>
            </a:r>
            <a:r>
              <a:rPr lang="de-DE" dirty="0" err="1">
                <a:latin typeface="Calibri" panose="020F0502020204030204" pitchFamily="34" charset="0"/>
                <a:cs typeface="Calibri" panose="020F0502020204030204" pitchFamily="34" charset="0"/>
              </a:rPr>
              <a:t>level</a:t>
            </a:r>
            <a:endParaRPr lang="de-DE" dirty="0">
              <a:latin typeface="Calibri" panose="020F0502020204030204" pitchFamily="34" charset="0"/>
              <a:cs typeface="Calibri" panose="020F0502020204030204" pitchFamily="34" charset="0"/>
            </a:endParaRPr>
          </a:p>
          <a:p>
            <a:pPr lvl="3"/>
            <a:r>
              <a:rPr lang="de-DE" dirty="0" err="1">
                <a:latin typeface="Calibri" panose="020F0502020204030204" pitchFamily="34" charset="0"/>
                <a:cs typeface="Calibri" panose="020F0502020204030204" pitchFamily="34" charset="0"/>
              </a:rPr>
              <a:t>Fourth</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level</a:t>
            </a:r>
            <a:endParaRPr lang="de-DE" dirty="0">
              <a:latin typeface="Calibri" panose="020F0502020204030204" pitchFamily="34" charset="0"/>
              <a:cs typeface="Calibri" panose="020F0502020204030204" pitchFamily="34" charset="0"/>
            </a:endParaRPr>
          </a:p>
          <a:p>
            <a:pPr lvl="4"/>
            <a:r>
              <a:rPr lang="de-DE" dirty="0" err="1">
                <a:latin typeface="Calibri" panose="020F0502020204030204" pitchFamily="34" charset="0"/>
                <a:cs typeface="Calibri" panose="020F0502020204030204" pitchFamily="34" charset="0"/>
              </a:rPr>
              <a:t>Fifth</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level</a:t>
            </a:r>
            <a:endParaRPr lang="de-DE" dirty="0">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dirty="0">
                          <a:solidFill>
                            <a:srgbClr val="015092"/>
                          </a:solidFill>
                          <a:latin typeface="Calibri" panose="020F0502020204030204" pitchFamily="34" charset="0"/>
                          <a:cs typeface="Calibri" panose="020F0502020204030204" pitchFamily="34" charset="0"/>
                        </a:rPr>
                        <a:t>Infobox </a:t>
                      </a:r>
                    </a:p>
                    <a:p>
                      <a:endParaRPr lang="de-DE" sz="1800" b="1" dirty="0">
                        <a:solidFill>
                          <a:srgbClr val="015092"/>
                        </a:solidFill>
                        <a:latin typeface="Calibri" panose="020F0502020204030204" pitchFamily="34" charset="0"/>
                        <a:cs typeface="Calibri" panose="020F0502020204030204" pitchFamily="34" charset="0"/>
                      </a:endParaRPr>
                    </a:p>
                    <a:p>
                      <a:r>
                        <a:rPr lang="de-DE" sz="1800" dirty="0">
                          <a:solidFill>
                            <a:srgbClr val="015092"/>
                          </a:solidFill>
                          <a:latin typeface="Calibri" panose="020F0502020204030204" pitchFamily="34" charset="0"/>
                          <a:cs typeface="Calibri" panose="020F0502020204030204" pitchFamily="34" charset="0"/>
                        </a:rPr>
                        <a:t>By </a:t>
                      </a:r>
                      <a:r>
                        <a:rPr lang="de-DE" sz="1800" dirty="0" err="1">
                          <a:solidFill>
                            <a:srgbClr val="015092"/>
                          </a:solidFill>
                          <a:latin typeface="Calibri" panose="020F0502020204030204" pitchFamily="34" charset="0"/>
                          <a:cs typeface="Calibri" panose="020F0502020204030204" pitchFamily="34" charset="0"/>
                        </a:rPr>
                        <a:t>using</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the</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buttons</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increase</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indent</a:t>
                      </a:r>
                      <a:r>
                        <a:rPr lang="de-DE" sz="1800" dirty="0">
                          <a:solidFill>
                            <a:srgbClr val="015092"/>
                          </a:solidFill>
                          <a:latin typeface="Calibri" panose="020F0502020204030204" pitchFamily="34" charset="0"/>
                          <a:cs typeface="Calibri" panose="020F0502020204030204" pitchFamily="34" charset="0"/>
                        </a:rPr>
                        <a:t>‘ and ‚</a:t>
                      </a:r>
                      <a:r>
                        <a:rPr lang="de-DE" sz="1800" dirty="0" err="1">
                          <a:solidFill>
                            <a:srgbClr val="015092"/>
                          </a:solidFill>
                          <a:latin typeface="Calibri" panose="020F0502020204030204" pitchFamily="34" charset="0"/>
                          <a:cs typeface="Calibri" panose="020F0502020204030204" pitchFamily="34" charset="0"/>
                        </a:rPr>
                        <a:t>decrease</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indent</a:t>
                      </a:r>
                      <a:r>
                        <a:rPr lang="de-DE" sz="1800" dirty="0">
                          <a:solidFill>
                            <a:srgbClr val="015092"/>
                          </a:solidFill>
                          <a:latin typeface="Calibri" panose="020F0502020204030204" pitchFamily="34" charset="0"/>
                          <a:cs typeface="Calibri" panose="020F0502020204030204" pitchFamily="34" charset="0"/>
                        </a:rPr>
                        <a:t>‘ in </a:t>
                      </a:r>
                      <a:r>
                        <a:rPr lang="de-DE" sz="1800" dirty="0" err="1">
                          <a:solidFill>
                            <a:srgbClr val="015092"/>
                          </a:solidFill>
                          <a:latin typeface="Calibri" panose="020F0502020204030204" pitchFamily="34" charset="0"/>
                          <a:cs typeface="Calibri" panose="020F0502020204030204" pitchFamily="34" charset="0"/>
                        </a:rPr>
                        <a:t>the</a:t>
                      </a:r>
                      <a:r>
                        <a:rPr lang="de-DE" sz="1800" dirty="0">
                          <a:solidFill>
                            <a:srgbClr val="015092"/>
                          </a:solidFill>
                          <a:latin typeface="Calibri" panose="020F0502020204030204" pitchFamily="34" charset="0"/>
                          <a:cs typeface="Calibri" panose="020F0502020204030204" pitchFamily="34" charset="0"/>
                        </a:rPr>
                        <a:t> ‚Start‘ </a:t>
                      </a:r>
                      <a:r>
                        <a:rPr lang="de-DE" sz="1800" dirty="0" err="1">
                          <a:solidFill>
                            <a:srgbClr val="015092"/>
                          </a:solidFill>
                          <a:latin typeface="Calibri" panose="020F0502020204030204" pitchFamily="34" charset="0"/>
                          <a:cs typeface="Calibri" panose="020F0502020204030204" pitchFamily="34" charset="0"/>
                        </a:rPr>
                        <a:t>menu</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you</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can</a:t>
                      </a:r>
                      <a:r>
                        <a:rPr lang="de-DE" sz="1800" dirty="0">
                          <a:solidFill>
                            <a:srgbClr val="015092"/>
                          </a:solidFill>
                          <a:latin typeface="Calibri" panose="020F0502020204030204" pitchFamily="34" charset="0"/>
                          <a:cs typeface="Calibri" panose="020F0502020204030204" pitchFamily="34" charset="0"/>
                        </a:rPr>
                        <a:t> switch </a:t>
                      </a:r>
                      <a:r>
                        <a:rPr lang="de-DE" sz="1800" dirty="0" err="1">
                          <a:solidFill>
                            <a:srgbClr val="015092"/>
                          </a:solidFill>
                          <a:latin typeface="Calibri" panose="020F0502020204030204" pitchFamily="34" charset="0"/>
                          <a:cs typeface="Calibri" panose="020F0502020204030204" pitchFamily="34" charset="0"/>
                        </a:rPr>
                        <a:t>between</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indention</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levels</a:t>
                      </a:r>
                      <a:r>
                        <a:rPr lang="de-DE" sz="1800" dirty="0">
                          <a:solidFill>
                            <a:srgbClr val="015092"/>
                          </a:solidFill>
                          <a:latin typeface="Calibri" panose="020F0502020204030204" pitchFamily="34" charset="0"/>
                          <a:cs typeface="Calibri" panose="020F0502020204030204" pitchFamily="34" charset="0"/>
                        </a:rPr>
                        <a:t>. This </a:t>
                      </a:r>
                      <a:r>
                        <a:rPr lang="de-DE" sz="1800" dirty="0" err="1">
                          <a:solidFill>
                            <a:srgbClr val="015092"/>
                          </a:solidFill>
                          <a:latin typeface="Calibri" panose="020F0502020204030204" pitchFamily="34" charset="0"/>
                          <a:cs typeface="Calibri" panose="020F0502020204030204" pitchFamily="34" charset="0"/>
                        </a:rPr>
                        <a:t>is</a:t>
                      </a:r>
                      <a:r>
                        <a:rPr lang="de-DE" sz="1800" dirty="0">
                          <a:solidFill>
                            <a:srgbClr val="015092"/>
                          </a:solidFill>
                          <a:latin typeface="Calibri" panose="020F0502020204030204" pitchFamily="34" charset="0"/>
                          <a:cs typeface="Calibri" panose="020F0502020204030204" pitchFamily="34" charset="0"/>
                        </a:rPr>
                        <a:t> valid </a:t>
                      </a:r>
                      <a:r>
                        <a:rPr lang="de-DE" sz="1800" dirty="0" err="1">
                          <a:solidFill>
                            <a:srgbClr val="015092"/>
                          </a:solidFill>
                          <a:latin typeface="Calibri" panose="020F0502020204030204" pitchFamily="34" charset="0"/>
                          <a:cs typeface="Calibri" panose="020F0502020204030204" pitchFamily="34" charset="0"/>
                        </a:rPr>
                        <a:t>for</a:t>
                      </a:r>
                      <a:r>
                        <a:rPr lang="de-DE" sz="1800" dirty="0">
                          <a:solidFill>
                            <a:srgbClr val="015092"/>
                          </a:solidFill>
                          <a:latin typeface="Calibri" panose="020F0502020204030204" pitchFamily="34" charset="0"/>
                          <a:cs typeface="Calibri" panose="020F0502020204030204" pitchFamily="34" charset="0"/>
                        </a:rPr>
                        <a:t> all </a:t>
                      </a:r>
                      <a:r>
                        <a:rPr lang="de-DE" sz="1800" dirty="0" err="1">
                          <a:solidFill>
                            <a:srgbClr val="015092"/>
                          </a:solidFill>
                          <a:latin typeface="Calibri" panose="020F0502020204030204" pitchFamily="34" charset="0"/>
                          <a:cs typeface="Calibri" panose="020F0502020204030204" pitchFamily="34" charset="0"/>
                        </a:rPr>
                        <a:t>kinds</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of</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listings</a:t>
                      </a:r>
                      <a:r>
                        <a:rPr lang="de-DE" sz="1800" dirty="0">
                          <a:solidFill>
                            <a:srgbClr val="015092"/>
                          </a:solidFill>
                          <a:latin typeface="Calibri" panose="020F0502020204030204" pitchFamily="34" charset="0"/>
                          <a:cs typeface="Calibri" panose="020F0502020204030204" pitchFamily="34" charset="0"/>
                        </a:rPr>
                        <a:t>, e.g. </a:t>
                      </a:r>
                      <a:r>
                        <a:rPr lang="de-DE" sz="1800" dirty="0" err="1">
                          <a:solidFill>
                            <a:srgbClr val="015092"/>
                          </a:solidFill>
                          <a:latin typeface="Calibri" panose="020F0502020204030204" pitchFamily="34" charset="0"/>
                          <a:cs typeface="Calibri" panose="020F0502020204030204" pitchFamily="34" charset="0"/>
                        </a:rPr>
                        <a:t>bullet</a:t>
                      </a:r>
                      <a:r>
                        <a:rPr lang="de-DE" sz="1800" dirty="0">
                          <a:solidFill>
                            <a:srgbClr val="015092"/>
                          </a:solidFill>
                          <a:latin typeface="Calibri" panose="020F0502020204030204" pitchFamily="34" charset="0"/>
                          <a:cs typeface="Calibri" panose="020F0502020204030204" pitchFamily="34" charset="0"/>
                        </a:rPr>
                        <a:t> </a:t>
                      </a:r>
                      <a:r>
                        <a:rPr lang="de-DE" sz="1800" dirty="0" err="1">
                          <a:solidFill>
                            <a:srgbClr val="015092"/>
                          </a:solidFill>
                          <a:latin typeface="Calibri" panose="020F0502020204030204" pitchFamily="34" charset="0"/>
                          <a:cs typeface="Calibri" panose="020F0502020204030204" pitchFamily="34" charset="0"/>
                        </a:rPr>
                        <a:t>points</a:t>
                      </a:r>
                      <a:r>
                        <a:rPr lang="de-DE" sz="1800" dirty="0">
                          <a:solidFill>
                            <a:srgbClr val="015092"/>
                          </a:solidFill>
                          <a:latin typeface="Calibri" panose="020F0502020204030204" pitchFamily="34" charset="0"/>
                          <a:cs typeface="Calibri" panose="020F0502020204030204" pitchFamily="34" charset="0"/>
                        </a:rPr>
                        <a:t> and </a:t>
                      </a:r>
                      <a:r>
                        <a:rPr lang="de-DE" sz="1800" dirty="0" err="1">
                          <a:solidFill>
                            <a:srgbClr val="015092"/>
                          </a:solidFill>
                          <a:latin typeface="Calibri" panose="020F0502020204030204" pitchFamily="34" charset="0"/>
                          <a:cs typeface="Calibri" panose="020F0502020204030204" pitchFamily="34" charset="0"/>
                        </a:rPr>
                        <a:t>enumerations</a:t>
                      </a:r>
                      <a:r>
                        <a:rPr lang="de-DE" sz="1800" dirty="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374352838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dirty="0"/>
              <a:t>The size of this copy will adapt automatically, depending on how many words you insert or write. If the size of the copy appears too small – rather try editing the text than </a:t>
            </a:r>
            <a:r>
              <a:rPr lang="en-US" dirty="0" err="1"/>
              <a:t>maximising</a:t>
            </a:r>
            <a:r>
              <a:rPr lang="en-US" dirty="0"/>
              <a:t> the size of the text box. </a:t>
            </a:r>
          </a:p>
          <a:p>
            <a:pPr marL="342900" indent="-342900">
              <a:lnSpc>
                <a:spcPct val="120000"/>
              </a:lnSpc>
              <a:buClr>
                <a:srgbClr val="707F86"/>
              </a:buClr>
              <a:buFont typeface="+mj-lt"/>
              <a:buAutoNum type="arabicParenBoth"/>
            </a:pPr>
            <a:r>
              <a:rPr lang="de-DE" dirty="0"/>
              <a:t>In </a:t>
            </a:r>
            <a:r>
              <a:rPr lang="de-DE" dirty="0" err="1"/>
              <a:t>general</a:t>
            </a:r>
            <a:r>
              <a:rPr lang="de-DE" dirty="0"/>
              <a:t>, </a:t>
            </a:r>
            <a:r>
              <a:rPr lang="de-DE" dirty="0" err="1"/>
              <a:t>it</a:t>
            </a:r>
            <a:r>
              <a:rPr lang="de-DE" dirty="0"/>
              <a:t> </a:t>
            </a:r>
            <a:r>
              <a:rPr lang="de-DE" dirty="0" err="1"/>
              <a:t>is</a:t>
            </a:r>
            <a:r>
              <a:rPr lang="de-DE" dirty="0"/>
              <a:t> a </a:t>
            </a:r>
            <a:r>
              <a:rPr lang="de-DE" dirty="0" err="1"/>
              <a:t>good</a:t>
            </a:r>
            <a:r>
              <a:rPr lang="de-DE" dirty="0"/>
              <a:t> </a:t>
            </a:r>
            <a:r>
              <a:rPr lang="de-DE" dirty="0" err="1"/>
              <a:t>idea</a:t>
            </a:r>
            <a:r>
              <a:rPr lang="de-DE" dirty="0"/>
              <a:t> just </a:t>
            </a:r>
            <a:r>
              <a:rPr lang="de-DE" dirty="0" err="1"/>
              <a:t>to</a:t>
            </a:r>
            <a:r>
              <a:rPr lang="de-DE" dirty="0"/>
              <a:t> </a:t>
            </a:r>
            <a:r>
              <a:rPr lang="de-DE" dirty="0" err="1"/>
              <a:t>provide</a:t>
            </a:r>
            <a:r>
              <a:rPr lang="de-DE" dirty="0"/>
              <a:t> </a:t>
            </a:r>
            <a:r>
              <a:rPr lang="de-DE" dirty="0" err="1"/>
              <a:t>abstracts</a:t>
            </a:r>
            <a:r>
              <a:rPr lang="de-DE" dirty="0"/>
              <a:t> - </a:t>
            </a:r>
            <a:r>
              <a:rPr lang="de-DE" dirty="0" err="1"/>
              <a:t>this</a:t>
            </a:r>
            <a:r>
              <a:rPr lang="de-DE" dirty="0"/>
              <a:t> </a:t>
            </a:r>
            <a:r>
              <a:rPr lang="de-DE" dirty="0" err="1"/>
              <a:t>is</a:t>
            </a:r>
            <a:r>
              <a:rPr lang="de-DE" dirty="0"/>
              <a:t> a screen </a:t>
            </a:r>
            <a:r>
              <a:rPr lang="de-DE" dirty="0" err="1"/>
              <a:t>presentation</a:t>
            </a:r>
            <a:r>
              <a:rPr lang="de-DE" dirty="0"/>
              <a:t>, and </a:t>
            </a:r>
            <a:r>
              <a:rPr lang="de-DE" dirty="0" err="1"/>
              <a:t>nobody</a:t>
            </a:r>
            <a:r>
              <a:rPr lang="de-DE" dirty="0"/>
              <a:t> </a:t>
            </a:r>
            <a:r>
              <a:rPr lang="de-DE" dirty="0" err="1"/>
              <a:t>likes</a:t>
            </a:r>
            <a:r>
              <a:rPr lang="de-DE" dirty="0"/>
              <a:t> </a:t>
            </a:r>
            <a:r>
              <a:rPr lang="de-DE" dirty="0" err="1"/>
              <a:t>to</a:t>
            </a:r>
            <a:r>
              <a:rPr lang="de-DE" dirty="0"/>
              <a:t> </a:t>
            </a:r>
            <a:r>
              <a:rPr lang="de-DE" dirty="0" err="1"/>
              <a:t>read</a:t>
            </a:r>
            <a:r>
              <a:rPr lang="de-DE" dirty="0"/>
              <a:t> </a:t>
            </a:r>
            <a:r>
              <a:rPr lang="de-DE" dirty="0" err="1"/>
              <a:t>much</a:t>
            </a:r>
            <a:r>
              <a:rPr lang="de-DE" dirty="0"/>
              <a:t> </a:t>
            </a:r>
            <a:r>
              <a:rPr lang="de-DE" dirty="0" err="1"/>
              <a:t>text</a:t>
            </a:r>
            <a:r>
              <a:rPr lang="de-DE" dirty="0"/>
              <a:t> on </a:t>
            </a:r>
            <a:r>
              <a:rPr lang="de-DE" dirty="0" err="1"/>
              <a:t>the</a:t>
            </a:r>
            <a:r>
              <a:rPr lang="de-DE" dirty="0"/>
              <a:t> screen. </a:t>
            </a:r>
          </a:p>
          <a:p>
            <a:pPr marL="342900" indent="-342900">
              <a:lnSpc>
                <a:spcPct val="120000"/>
              </a:lnSpc>
              <a:buClr>
                <a:srgbClr val="707F86"/>
              </a:buClr>
              <a:buFont typeface="+mj-lt"/>
              <a:buAutoNum type="arabicParenBoth"/>
            </a:pPr>
            <a:endParaRPr lang="de-DE" dirty="0"/>
          </a:p>
          <a:p>
            <a:pPr marL="342900" indent="-342900">
              <a:lnSpc>
                <a:spcPct val="120000"/>
              </a:lnSpc>
              <a:buClr>
                <a:srgbClr val="707F86"/>
              </a:buClr>
              <a:buFont typeface="+mj-lt"/>
              <a:buAutoNum type="arabicParenBoth"/>
            </a:pPr>
            <a:r>
              <a:rPr lang="en-US" dirty="0"/>
              <a:t>Be aware that there is a significant difference between using only the enter-key and using the combination of enter- and shift-key</a:t>
            </a:r>
            <a:r>
              <a:rPr lang="de-DE" dirty="0"/>
              <a:t>.</a:t>
            </a:r>
          </a:p>
          <a:p>
            <a:pPr marL="342900" indent="-342900">
              <a:lnSpc>
                <a:spcPct val="120000"/>
              </a:lnSpc>
              <a:buClr>
                <a:srgbClr val="707F86"/>
              </a:buClr>
              <a:buFont typeface="+mj-lt"/>
              <a:buAutoNum type="arabicParenBoth"/>
            </a:pPr>
            <a:r>
              <a:rPr lang="de-DE" dirty="0"/>
              <a:t>In </a:t>
            </a:r>
            <a:r>
              <a:rPr lang="de-DE" dirty="0" err="1"/>
              <a:t>this</a:t>
            </a:r>
            <a:r>
              <a:rPr lang="de-DE" dirty="0"/>
              <a:t> </a:t>
            </a:r>
            <a:r>
              <a:rPr lang="de-DE" dirty="0" err="1"/>
              <a:t>textbox</a:t>
            </a:r>
            <a:r>
              <a:rPr lang="de-DE" dirty="0"/>
              <a:t>, </a:t>
            </a:r>
            <a:r>
              <a:rPr lang="de-DE" dirty="0" err="1"/>
              <a:t>using</a:t>
            </a:r>
            <a:r>
              <a:rPr lang="de-DE" dirty="0"/>
              <a:t> </a:t>
            </a:r>
            <a:r>
              <a:rPr lang="de-DE" dirty="0" err="1"/>
              <a:t>only</a:t>
            </a:r>
            <a:r>
              <a:rPr lang="de-DE" dirty="0"/>
              <a:t> </a:t>
            </a:r>
            <a:r>
              <a:rPr lang="de-DE" dirty="0" err="1"/>
              <a:t>the</a:t>
            </a:r>
            <a:r>
              <a:rPr lang="de-DE" dirty="0"/>
              <a:t> enter-</a:t>
            </a:r>
            <a:r>
              <a:rPr lang="de-DE" dirty="0" err="1"/>
              <a:t>key</a:t>
            </a:r>
            <a:r>
              <a:rPr lang="de-DE" dirty="0"/>
              <a:t> will </a:t>
            </a:r>
            <a:r>
              <a:rPr lang="de-DE" dirty="0" err="1"/>
              <a:t>create</a:t>
            </a:r>
            <a:r>
              <a:rPr lang="de-DE" dirty="0"/>
              <a:t> a </a:t>
            </a:r>
            <a:r>
              <a:rPr lang="de-DE" dirty="0" err="1"/>
              <a:t>new</a:t>
            </a:r>
            <a:r>
              <a:rPr lang="de-DE" dirty="0"/>
              <a:t> </a:t>
            </a:r>
            <a:r>
              <a:rPr lang="de-DE" dirty="0" err="1"/>
              <a:t>paragraph</a:t>
            </a:r>
            <a:r>
              <a:rPr lang="de-DE" dirty="0"/>
              <a:t>, </a:t>
            </a:r>
            <a:r>
              <a:rPr lang="de-DE" dirty="0" err="1"/>
              <a:t>causing</a:t>
            </a:r>
            <a:r>
              <a:rPr lang="de-DE" dirty="0"/>
              <a:t> a </a:t>
            </a:r>
            <a:r>
              <a:rPr lang="de-DE" dirty="0" err="1"/>
              <a:t>new</a:t>
            </a:r>
            <a:r>
              <a:rPr lang="de-DE" dirty="0"/>
              <a:t> </a:t>
            </a:r>
            <a:r>
              <a:rPr lang="de-DE" dirty="0" err="1"/>
              <a:t>numeration</a:t>
            </a:r>
            <a:r>
              <a:rPr lang="de-DE" dirty="0"/>
              <a:t>. </a:t>
            </a:r>
            <a:br>
              <a:rPr lang="de-DE" dirty="0"/>
            </a:br>
            <a:r>
              <a:rPr lang="de-DE" dirty="0" err="1"/>
              <a:t>If</a:t>
            </a:r>
            <a:r>
              <a:rPr lang="de-DE" dirty="0"/>
              <a:t> </a:t>
            </a:r>
            <a:r>
              <a:rPr lang="de-DE" dirty="0" err="1"/>
              <a:t>you</a:t>
            </a:r>
            <a:r>
              <a:rPr lang="de-DE" dirty="0"/>
              <a:t> </a:t>
            </a:r>
            <a:r>
              <a:rPr lang="de-DE" dirty="0" err="1"/>
              <a:t>only</a:t>
            </a:r>
            <a:r>
              <a:rPr lang="de-DE" dirty="0"/>
              <a:t> </a:t>
            </a:r>
            <a:r>
              <a:rPr lang="de-DE" dirty="0" err="1"/>
              <a:t>want</a:t>
            </a:r>
            <a:r>
              <a:rPr lang="de-DE" dirty="0"/>
              <a:t> </a:t>
            </a:r>
            <a:r>
              <a:rPr lang="de-DE" dirty="0" err="1"/>
              <a:t>to</a:t>
            </a:r>
            <a:r>
              <a:rPr lang="de-DE" dirty="0"/>
              <a:t> </a:t>
            </a:r>
            <a:r>
              <a:rPr lang="de-DE" dirty="0" err="1"/>
              <a:t>start</a:t>
            </a:r>
            <a:r>
              <a:rPr lang="de-DE" dirty="0"/>
              <a:t> </a:t>
            </a:r>
            <a:r>
              <a:rPr lang="de-DE" dirty="0" err="1"/>
              <a:t>the</a:t>
            </a:r>
            <a:r>
              <a:rPr lang="de-DE" dirty="0"/>
              <a:t> </a:t>
            </a:r>
            <a:r>
              <a:rPr lang="de-DE" dirty="0" err="1"/>
              <a:t>text</a:t>
            </a:r>
            <a:r>
              <a:rPr lang="de-DE" dirty="0"/>
              <a:t> in a </a:t>
            </a:r>
            <a:r>
              <a:rPr lang="de-DE" dirty="0" err="1"/>
              <a:t>new</a:t>
            </a:r>
            <a:r>
              <a:rPr lang="de-DE" dirty="0"/>
              <a:t> </a:t>
            </a:r>
            <a:r>
              <a:rPr lang="de-DE" dirty="0" err="1"/>
              <a:t>line</a:t>
            </a:r>
            <a:r>
              <a:rPr lang="de-DE" dirty="0"/>
              <a:t> (like </a:t>
            </a:r>
            <a:r>
              <a:rPr lang="de-DE" dirty="0" err="1"/>
              <a:t>this</a:t>
            </a:r>
            <a:r>
              <a:rPr lang="de-DE" dirty="0"/>
              <a:t> </a:t>
            </a:r>
            <a:r>
              <a:rPr lang="de-DE" dirty="0" err="1"/>
              <a:t>sentence</a:t>
            </a:r>
            <a:r>
              <a:rPr lang="de-DE" dirty="0"/>
              <a:t>) and </a:t>
            </a:r>
            <a:r>
              <a:rPr lang="de-DE" dirty="0" err="1"/>
              <a:t>keep</a:t>
            </a:r>
            <a:r>
              <a:rPr lang="de-DE" dirty="0"/>
              <a:t> </a:t>
            </a:r>
            <a:r>
              <a:rPr lang="de-DE" dirty="0" err="1"/>
              <a:t>the</a:t>
            </a:r>
            <a:r>
              <a:rPr lang="de-DE" dirty="0"/>
              <a:t> </a:t>
            </a:r>
            <a:r>
              <a:rPr lang="de-DE" dirty="0" err="1"/>
              <a:t>numeration</a:t>
            </a:r>
            <a:r>
              <a:rPr lang="de-DE" dirty="0"/>
              <a:t>, </a:t>
            </a:r>
            <a:r>
              <a:rPr lang="de-DE" dirty="0" err="1"/>
              <a:t>use</a:t>
            </a:r>
            <a:r>
              <a:rPr lang="de-DE" dirty="0"/>
              <a:t> shift-</a:t>
            </a:r>
            <a:r>
              <a:rPr lang="de-DE" dirty="0" err="1"/>
              <a:t>enter</a:t>
            </a:r>
            <a:r>
              <a:rPr lang="de-DE" dirty="0"/>
              <a:t>.  </a:t>
            </a:r>
          </a:p>
        </p:txBody>
      </p:sp>
    </p:spTree>
    <p:extLst>
      <p:ext uri="{BB962C8B-B14F-4D97-AF65-F5344CB8AC3E}">
        <p14:creationId xmlns:p14="http://schemas.microsoft.com/office/powerpoint/2010/main" val="55523044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dirty="0">
                <a:solidFill>
                  <a:srgbClr val="0F218B"/>
                </a:solidFill>
              </a:rPr>
              <a:t>Headline 3 – Edit </a:t>
            </a:r>
            <a:r>
              <a:rPr lang="de-DE" dirty="0" err="1">
                <a:solidFill>
                  <a:srgbClr val="0F218B"/>
                </a:solidFill>
              </a:rPr>
              <a:t>text</a:t>
            </a:r>
            <a:r>
              <a:rPr lang="de-DE" dirty="0">
                <a:solidFill>
                  <a:srgbClr val="0F218B"/>
                </a:solidFill>
              </a:rPr>
              <a:t> </a:t>
            </a:r>
            <a:r>
              <a:rPr lang="de-DE" dirty="0" err="1">
                <a:solidFill>
                  <a:srgbClr val="0F218B"/>
                </a:solidFill>
              </a:rPr>
              <a:t>here</a:t>
            </a:r>
            <a:r>
              <a:rPr lang="de-DE" dirty="0">
                <a:solidFill>
                  <a:srgbClr val="0F218B"/>
                </a:solidFill>
              </a:rPr>
              <a:t>.</a:t>
            </a:r>
            <a:endParaRPr lang="de-DE" i="1" dirty="0">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dirty="0" err="1">
                    <a:latin typeface="Calibri" panose="020F0502020204030204" pitchFamily="34" charset="0"/>
                    <a:cs typeface="Calibri" panose="020F0502020204030204" pitchFamily="34" charset="0"/>
                  </a:rPr>
                  <a:t>February</a:t>
                </a:r>
                <a:endParaRPr lang="de-DE" sz="1400" cap="none" dirty="0">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dirty="0">
                    <a:latin typeface="Calibri" panose="020F0502020204030204" pitchFamily="34" charset="0"/>
                    <a:cs typeface="Calibri" panose="020F0502020204030204" pitchFamily="34" charset="0"/>
                  </a:rPr>
                  <a:t>March</a:t>
                </a:r>
                <a:endParaRPr sz="1400" dirty="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dirty="0">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dirty="0">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dirty="0">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dirty="0" err="1">
                    <a:latin typeface="Calibri" panose="020F0502020204030204" pitchFamily="34" charset="0"/>
                    <a:cs typeface="Calibri" panose="020F0502020204030204" pitchFamily="34" charset="0"/>
                  </a:rPr>
                  <a:t>January</a:t>
                </a:r>
                <a:endParaRPr sz="1400" dirty="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dirty="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dirty="0">
                <a:solidFill>
                  <a:srgbClr val="015092"/>
                </a:solidFill>
                <a:latin typeface="Calibri" panose="020F0502020204030204" pitchFamily="34" charset="0"/>
                <a:cs typeface="Calibri" panose="020F0502020204030204" pitchFamily="34" charset="0"/>
              </a:rPr>
              <a:t>24</a:t>
            </a:r>
            <a:endParaRPr sz="2400" dirty="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dirty="0">
                <a:solidFill>
                  <a:srgbClr val="015092"/>
                </a:solidFill>
                <a:latin typeface="Calibri" panose="020F0502020204030204" pitchFamily="34" charset="0"/>
                <a:cs typeface="Calibri" panose="020F0502020204030204" pitchFamily="34" charset="0"/>
              </a:rPr>
              <a:t>19</a:t>
            </a:r>
            <a:endParaRPr sz="2400" dirty="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dirty="0">
                <a:solidFill>
                  <a:srgbClr val="015092"/>
                </a:solidFill>
                <a:latin typeface="Calibri" panose="020F0502020204030204" pitchFamily="34" charset="0"/>
                <a:cs typeface="Calibri" panose="020F0502020204030204" pitchFamily="34" charset="0"/>
              </a:rPr>
              <a:t>09</a:t>
            </a:r>
            <a:endParaRPr sz="2400" dirty="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dirty="0">
                <a:solidFill>
                  <a:srgbClr val="015092"/>
                </a:solidFill>
                <a:latin typeface="Calibri" panose="020F0502020204030204" pitchFamily="34" charset="0"/>
                <a:cs typeface="Calibri" panose="020F0502020204030204" pitchFamily="34" charset="0"/>
              </a:rPr>
              <a:t>30</a:t>
            </a:r>
            <a:endParaRPr sz="2400" dirty="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57788420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dirty="0">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dirty="0">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dirty="0">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dirty="0">
                <a:solidFill>
                  <a:srgbClr val="313131"/>
                </a:solidFill>
                <a:latin typeface="Calibri" panose="020F0502020204030204" pitchFamily="34" charset="0"/>
                <a:cs typeface="Calibri" panose="020F0502020204030204" pitchFamily="34" charset="0"/>
              </a:rPr>
              <a:t>20</a:t>
            </a:r>
            <a:r>
              <a:rPr lang="de-DE" sz="1400" b="1" dirty="0">
                <a:solidFill>
                  <a:srgbClr val="313131"/>
                </a:solidFill>
                <a:latin typeface="Calibri" panose="020F0502020204030204" pitchFamily="34" charset="0"/>
                <a:cs typeface="Calibri" panose="020F0502020204030204" pitchFamily="34" charset="0"/>
              </a:rPr>
              <a:t>19</a:t>
            </a:r>
            <a:endParaRPr sz="1400" b="1" dirty="0">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dirty="0">
                <a:solidFill>
                  <a:srgbClr val="313131"/>
                </a:solidFill>
                <a:latin typeface="Calibri" panose="020F0502020204030204" pitchFamily="34" charset="0"/>
                <a:cs typeface="Calibri" panose="020F0502020204030204" pitchFamily="34" charset="0"/>
              </a:rPr>
              <a:t>20</a:t>
            </a:r>
            <a:r>
              <a:rPr lang="de-DE" sz="1400" b="1" dirty="0">
                <a:solidFill>
                  <a:srgbClr val="313131"/>
                </a:solidFill>
                <a:latin typeface="Calibri" panose="020F0502020204030204" pitchFamily="34" charset="0"/>
                <a:cs typeface="Calibri" panose="020F0502020204030204" pitchFamily="34" charset="0"/>
              </a:rPr>
              <a:t>21</a:t>
            </a:r>
            <a:endParaRPr sz="1400" b="1" dirty="0">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dirty="0">
                <a:solidFill>
                  <a:srgbClr val="313131"/>
                </a:solidFill>
                <a:latin typeface="Calibri" panose="020F0502020204030204" pitchFamily="34" charset="0"/>
                <a:cs typeface="Calibri" panose="020F0502020204030204" pitchFamily="34" charset="0"/>
              </a:rPr>
              <a:t>20</a:t>
            </a:r>
            <a:r>
              <a:rPr lang="de-DE" sz="1400" b="1" dirty="0">
                <a:solidFill>
                  <a:srgbClr val="313131"/>
                </a:solidFill>
                <a:latin typeface="Calibri" panose="020F0502020204030204" pitchFamily="34" charset="0"/>
                <a:cs typeface="Calibri" panose="020F0502020204030204" pitchFamily="34" charset="0"/>
              </a:rPr>
              <a:t>18</a:t>
            </a:r>
            <a:endParaRPr sz="1400" b="1" dirty="0">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dirty="0">
                <a:solidFill>
                  <a:srgbClr val="313131"/>
                </a:solidFill>
                <a:latin typeface="Calibri" panose="020F0502020204030204" pitchFamily="34" charset="0"/>
                <a:cs typeface="Calibri" panose="020F0502020204030204" pitchFamily="34" charset="0"/>
              </a:rPr>
              <a:t>20</a:t>
            </a:r>
            <a:r>
              <a:rPr lang="en-US" sz="1400" b="1" dirty="0">
                <a:solidFill>
                  <a:srgbClr val="313131"/>
                </a:solidFill>
                <a:latin typeface="Calibri" panose="020F0502020204030204" pitchFamily="34" charset="0"/>
                <a:cs typeface="Calibri" panose="020F0502020204030204" pitchFamily="34" charset="0"/>
              </a:rPr>
              <a:t>20</a:t>
            </a:r>
            <a:endParaRPr sz="1400" b="1" dirty="0">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dirty="0">
                <a:solidFill>
                  <a:srgbClr val="015092"/>
                </a:solidFill>
                <a:latin typeface="Calibri" panose="020F0502020204030204" pitchFamily="34" charset="0"/>
                <a:cs typeface="Calibri" panose="020F0502020204030204" pitchFamily="34" charset="0"/>
              </a:rPr>
              <a:t>11</a:t>
            </a:r>
            <a:endParaRPr sz="2400" dirty="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dirty="0">
                <a:solidFill>
                  <a:srgbClr val="015092"/>
                </a:solidFill>
                <a:latin typeface="Calibri" panose="020F0502020204030204" pitchFamily="34" charset="0"/>
                <a:cs typeface="Calibri" panose="020F0502020204030204" pitchFamily="34" charset="0"/>
              </a:rPr>
              <a:t>0</a:t>
            </a:r>
            <a:r>
              <a:rPr lang="de-DE" sz="2400" dirty="0">
                <a:solidFill>
                  <a:srgbClr val="015092"/>
                </a:solidFill>
                <a:latin typeface="Calibri" panose="020F0502020204030204" pitchFamily="34" charset="0"/>
                <a:cs typeface="Calibri" panose="020F0502020204030204" pitchFamily="34" charset="0"/>
              </a:rPr>
              <a:t>9</a:t>
            </a:r>
            <a:endParaRPr sz="2400" dirty="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dirty="0">
                <a:solidFill>
                  <a:srgbClr val="015092"/>
                </a:solidFill>
                <a:latin typeface="Calibri" panose="020F0502020204030204" pitchFamily="34" charset="0"/>
                <a:cs typeface="Calibri" panose="020F0502020204030204" pitchFamily="34" charset="0"/>
              </a:rPr>
              <a:t>12</a:t>
            </a:r>
            <a:endParaRPr sz="2400" dirty="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dirty="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dirty="0">
                <a:solidFill>
                  <a:srgbClr val="0F218B"/>
                </a:solidFill>
              </a:rPr>
              <a:t>Headline 3 – Edit </a:t>
            </a:r>
            <a:r>
              <a:rPr lang="de-DE" b="1" dirty="0" err="1">
                <a:solidFill>
                  <a:srgbClr val="0F218B"/>
                </a:solidFill>
              </a:rPr>
              <a:t>text</a:t>
            </a:r>
            <a:r>
              <a:rPr lang="de-DE" b="1" dirty="0">
                <a:solidFill>
                  <a:srgbClr val="0F218B"/>
                </a:solidFill>
              </a:rPr>
              <a:t> </a:t>
            </a:r>
            <a:r>
              <a:rPr lang="de-DE" b="1" dirty="0" err="1">
                <a:solidFill>
                  <a:srgbClr val="0F218B"/>
                </a:solidFill>
              </a:rPr>
              <a:t>here</a:t>
            </a:r>
            <a:r>
              <a:rPr lang="de-DE" b="1" dirty="0">
                <a:solidFill>
                  <a:srgbClr val="0F218B"/>
                </a:solidFill>
              </a:rPr>
              <a:t>.</a:t>
            </a:r>
            <a:endParaRPr lang="de-DE" b="1" i="1" dirty="0">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dirty="0">
                <a:solidFill>
                  <a:srgbClr val="707F86"/>
                </a:solidFill>
                <a:latin typeface="Calibri" panose="020F0502020204030204" pitchFamily="34" charset="0"/>
                <a:cs typeface="Calibri" panose="020F0502020204030204" pitchFamily="34" charset="0"/>
              </a:rPr>
              <a:t>Dummy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representing</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the</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you</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may</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add</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to</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this</a:t>
            </a:r>
            <a:r>
              <a:rPr lang="de-DE" sz="1000" dirty="0">
                <a:solidFill>
                  <a:srgbClr val="707F86"/>
                </a:solidFill>
                <a:latin typeface="Calibri" panose="020F0502020204030204" pitchFamily="34" charset="0"/>
                <a:cs typeface="Calibri" panose="020F0502020204030204" pitchFamily="34" charset="0"/>
              </a:rPr>
              <a:t> </a:t>
            </a:r>
            <a:r>
              <a:rPr lang="de-DE" sz="1000" dirty="0" err="1">
                <a:solidFill>
                  <a:srgbClr val="707F86"/>
                </a:solidFill>
                <a:latin typeface="Calibri" panose="020F0502020204030204" pitchFamily="34" charset="0"/>
                <a:cs typeface="Calibri" panose="020F0502020204030204" pitchFamily="34" charset="0"/>
              </a:rPr>
              <a:t>text</a:t>
            </a:r>
            <a:r>
              <a:rPr lang="de-DE" sz="1000" dirty="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86696445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dirty="0">
                <a:solidFill>
                  <a:srgbClr val="0F218B"/>
                </a:solidFill>
              </a:rPr>
              <a:t>Headline 3 – These SmartArt </a:t>
            </a:r>
            <a:r>
              <a:rPr lang="de-DE" dirty="0" err="1">
                <a:solidFill>
                  <a:srgbClr val="0F218B"/>
                </a:solidFill>
              </a:rPr>
              <a:t>charts</a:t>
            </a:r>
            <a:r>
              <a:rPr lang="de-DE" dirty="0">
                <a:solidFill>
                  <a:srgbClr val="0F218B"/>
                </a:solidFill>
              </a:rPr>
              <a:t> </a:t>
            </a:r>
            <a:r>
              <a:rPr lang="de-DE" dirty="0" err="1">
                <a:solidFill>
                  <a:srgbClr val="0F218B"/>
                </a:solidFill>
              </a:rPr>
              <a:t>can</a:t>
            </a:r>
            <a:r>
              <a:rPr lang="de-DE" dirty="0">
                <a:solidFill>
                  <a:srgbClr val="0F218B"/>
                </a:solidFill>
              </a:rPr>
              <a:t> </a:t>
            </a:r>
            <a:r>
              <a:rPr lang="de-DE" dirty="0" err="1">
                <a:solidFill>
                  <a:srgbClr val="0F218B"/>
                </a:solidFill>
              </a:rPr>
              <a:t>be</a:t>
            </a:r>
            <a:r>
              <a:rPr lang="de-DE" dirty="0">
                <a:solidFill>
                  <a:srgbClr val="0F218B"/>
                </a:solidFill>
              </a:rPr>
              <a:t> </a:t>
            </a:r>
            <a:r>
              <a:rPr lang="de-DE" dirty="0" err="1">
                <a:solidFill>
                  <a:srgbClr val="0F218B"/>
                </a:solidFill>
              </a:rPr>
              <a:t>edited</a:t>
            </a:r>
            <a:r>
              <a:rPr lang="de-DE" dirty="0">
                <a:solidFill>
                  <a:srgbClr val="0F218B"/>
                </a:solidFill>
              </a:rPr>
              <a:t> </a:t>
            </a:r>
            <a:r>
              <a:rPr lang="de-DE" dirty="0" err="1">
                <a:solidFill>
                  <a:srgbClr val="0F218B"/>
                </a:solidFill>
              </a:rPr>
              <a:t>directly</a:t>
            </a:r>
            <a:r>
              <a:rPr lang="de-DE" dirty="0">
                <a:solidFill>
                  <a:srgbClr val="0F218B"/>
                </a:solidFill>
              </a:rPr>
              <a:t> </a:t>
            </a:r>
            <a:r>
              <a:rPr lang="de-DE" dirty="0" err="1">
                <a:solidFill>
                  <a:srgbClr val="0F218B"/>
                </a:solidFill>
              </a:rPr>
              <a:t>by</a:t>
            </a:r>
            <a:r>
              <a:rPr lang="de-DE" dirty="0">
                <a:solidFill>
                  <a:srgbClr val="0F218B"/>
                </a:solidFill>
              </a:rPr>
              <a:t> </a:t>
            </a:r>
            <a:r>
              <a:rPr lang="de-DE" dirty="0" err="1">
                <a:solidFill>
                  <a:srgbClr val="0F218B"/>
                </a:solidFill>
              </a:rPr>
              <a:t>clicking</a:t>
            </a:r>
            <a:r>
              <a:rPr lang="de-DE" dirty="0">
                <a:solidFill>
                  <a:srgbClr val="0F218B"/>
                </a:solidFill>
              </a:rPr>
              <a:t> in </a:t>
            </a:r>
            <a:r>
              <a:rPr lang="de-DE" dirty="0" err="1">
                <a:solidFill>
                  <a:srgbClr val="0F218B"/>
                </a:solidFill>
              </a:rPr>
              <a:t>the</a:t>
            </a:r>
            <a:r>
              <a:rPr lang="de-DE" dirty="0">
                <a:solidFill>
                  <a:srgbClr val="0F218B"/>
                </a:solidFill>
              </a:rPr>
              <a:t> </a:t>
            </a:r>
            <a:r>
              <a:rPr lang="de-DE" dirty="0" err="1">
                <a:solidFill>
                  <a:srgbClr val="0F218B"/>
                </a:solidFill>
              </a:rPr>
              <a:t>elements</a:t>
            </a:r>
            <a:r>
              <a:rPr lang="de-DE" dirty="0">
                <a:solidFill>
                  <a:srgbClr val="0F218B"/>
                </a:solidFill>
              </a:rPr>
              <a:t>, </a:t>
            </a:r>
            <a:r>
              <a:rPr lang="de-DE" dirty="0" err="1">
                <a:solidFill>
                  <a:srgbClr val="0F218B"/>
                </a:solidFill>
              </a:rPr>
              <a:t>then</a:t>
            </a:r>
            <a:r>
              <a:rPr lang="de-DE" dirty="0">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04937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err="1"/>
              <a:t>Thank</a:t>
            </a:r>
            <a:r>
              <a:rPr lang="de-DE" dirty="0"/>
              <a:t> </a:t>
            </a:r>
            <a:r>
              <a:rPr lang="de-DE" dirty="0" err="1"/>
              <a:t>you</a:t>
            </a:r>
            <a:r>
              <a:rPr lang="de-DE" dirty="0"/>
              <a:t> </a:t>
            </a:r>
            <a:r>
              <a:rPr lang="de-DE" dirty="0" err="1"/>
              <a:t>very</a:t>
            </a:r>
            <a:r>
              <a:rPr lang="de-DE" dirty="0"/>
              <a:t> </a:t>
            </a:r>
            <a:r>
              <a:rPr lang="de-DE" dirty="0" err="1"/>
              <a:t>much</a:t>
            </a:r>
            <a:r>
              <a:rPr lang="de-DE" dirty="0"/>
              <a:t> </a:t>
            </a:r>
            <a:r>
              <a:rPr lang="de-DE" dirty="0" err="1"/>
              <a:t>for</a:t>
            </a:r>
            <a:r>
              <a:rPr lang="de-DE" dirty="0"/>
              <a:t> </a:t>
            </a:r>
            <a:r>
              <a:rPr lang="de-DE" dirty="0" err="1"/>
              <a:t>your</a:t>
            </a:r>
            <a:r>
              <a:rPr lang="de-DE" dirty="0"/>
              <a:t> </a:t>
            </a:r>
            <a:r>
              <a:rPr lang="de-DE" dirty="0" err="1"/>
              <a:t>attention</a:t>
            </a:r>
            <a:r>
              <a:rPr lang="de-DE" dirty="0"/>
              <a:t> </a:t>
            </a:r>
          </a:p>
        </p:txBody>
      </p:sp>
    </p:spTree>
    <p:extLst>
      <p:ext uri="{BB962C8B-B14F-4D97-AF65-F5344CB8AC3E}">
        <p14:creationId xmlns:p14="http://schemas.microsoft.com/office/powerpoint/2010/main" val="3291577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8" name="Textplatzhalter 7"/>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2" name="Rechteck 1">
            <a:extLst>
              <a:ext uri="{FF2B5EF4-FFF2-40B4-BE49-F238E27FC236}">
                <a16:creationId xmlns:a16="http://schemas.microsoft.com/office/drawing/2014/main" id="{FA36491E-481C-4B37-9424-A3EE97BBCAF9}"/>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649361608"/>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35360" y="980728"/>
            <a:ext cx="11617788"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err="1"/>
              <a:t>Thank</a:t>
            </a:r>
            <a:r>
              <a:rPr lang="de-DE" dirty="0"/>
              <a:t> </a:t>
            </a:r>
            <a:r>
              <a:rPr lang="de-DE" dirty="0" err="1"/>
              <a:t>you</a:t>
            </a:r>
            <a:r>
              <a:rPr lang="de-DE" dirty="0"/>
              <a:t> </a:t>
            </a:r>
            <a:r>
              <a:rPr lang="de-DE" dirty="0" err="1"/>
              <a:t>very</a:t>
            </a:r>
            <a:r>
              <a:rPr lang="de-DE" dirty="0"/>
              <a:t> </a:t>
            </a:r>
            <a:r>
              <a:rPr lang="de-DE" dirty="0" err="1"/>
              <a:t>much</a:t>
            </a:r>
            <a:r>
              <a:rPr lang="de-DE" dirty="0"/>
              <a:t> </a:t>
            </a:r>
            <a:r>
              <a:rPr lang="de-DE" dirty="0" err="1"/>
              <a:t>for</a:t>
            </a:r>
            <a:r>
              <a:rPr lang="de-DE" dirty="0"/>
              <a:t> </a:t>
            </a:r>
            <a:r>
              <a:rPr lang="de-DE" dirty="0" err="1"/>
              <a:t>your</a:t>
            </a:r>
            <a:r>
              <a:rPr lang="de-DE" dirty="0"/>
              <a:t> </a:t>
            </a:r>
            <a:r>
              <a:rPr lang="de-DE" dirty="0" err="1"/>
              <a:t>attention</a:t>
            </a:r>
            <a:r>
              <a:rPr lang="de-DE" dirty="0"/>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1679758" y="1772816"/>
            <a:ext cx="8928992" cy="1478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dirty="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dirty="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dirty="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dirty="0">
                <a:solidFill>
                  <a:schemeClr val="tx1">
                    <a:lumMod val="50000"/>
                  </a:schemeClr>
                </a:solidFill>
                <a:effectLst/>
                <a:latin typeface="Calibri" panose="020F0502020204030204" pitchFamily="34" charset="0"/>
                <a:cs typeface="Calibri" panose="020F0502020204030204" pitchFamily="34" charset="0"/>
              </a:rPr>
              <a:t> </a:t>
            </a:r>
            <a:endParaRPr lang="en-IE" sz="1050" b="0" dirty="0">
              <a:solidFill>
                <a:schemeClr val="tx1">
                  <a:lumMod val="50000"/>
                </a:schemeClr>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F5061D2-8138-134C-AE6A-A95994362C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859"/>
          <a:stretch/>
        </p:blipFill>
        <p:spPr>
          <a:xfrm>
            <a:off x="2783632" y="2924944"/>
            <a:ext cx="6984776" cy="3528392"/>
          </a:xfrm>
          <a:prstGeom prst="rect">
            <a:avLst/>
          </a:prstGeom>
        </p:spPr>
      </p:pic>
    </p:spTree>
    <p:extLst>
      <p:ext uri="{BB962C8B-B14F-4D97-AF65-F5344CB8AC3E}">
        <p14:creationId xmlns:p14="http://schemas.microsoft.com/office/powerpoint/2010/main" val="80234441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Key </a:t>
            </a:r>
            <a:r>
              <a:rPr lang="de-DE" dirty="0" err="1"/>
              <a:t>take-aways</a:t>
            </a:r>
            <a:endParaRPr lang="de-DE" dirty="0"/>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dirty="0"/>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Tree>
    <p:extLst>
      <p:ext uri="{BB962C8B-B14F-4D97-AF65-F5344CB8AC3E}">
        <p14:creationId xmlns:p14="http://schemas.microsoft.com/office/powerpoint/2010/main" val="42334109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dirty="0"/>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dirty="0">
                <a:solidFill>
                  <a:srgbClr val="0F218B"/>
                </a:solidFill>
                <a:latin typeface="Calibri" panose="020F0502020204030204" pitchFamily="34" charset="0"/>
                <a:cs typeface="Calibri" panose="020F0502020204030204" pitchFamily="34" charset="0"/>
              </a:rPr>
              <a:t>contact:</a:t>
            </a:r>
            <a:endParaRPr lang="en-GB" dirty="0">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Tree>
    <p:extLst>
      <p:ext uri="{BB962C8B-B14F-4D97-AF65-F5344CB8AC3E}">
        <p14:creationId xmlns:p14="http://schemas.microsoft.com/office/powerpoint/2010/main" val="37664959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6108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 ENTSO-E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64636B-F6EE-43D4-9658-9D7D8F5893B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999656" y="2348880"/>
            <a:ext cx="6312024" cy="2104008"/>
          </a:xfrm>
          <a:prstGeom prst="rect">
            <a:avLst/>
          </a:prstGeom>
        </p:spPr>
      </p:pic>
    </p:spTree>
    <p:extLst>
      <p:ext uri="{BB962C8B-B14F-4D97-AF65-F5344CB8AC3E}">
        <p14:creationId xmlns:p14="http://schemas.microsoft.com/office/powerpoint/2010/main" val="24546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5F90F962-EC44-4B4B-88CC-6DE2AEAE4E2C}"/>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7" name="Textplatzhalter 7">
            <a:extLst>
              <a:ext uri="{FF2B5EF4-FFF2-40B4-BE49-F238E27FC236}">
                <a16:creationId xmlns:a16="http://schemas.microsoft.com/office/drawing/2014/main" id="{467AF61E-3DB1-46D3-B78F-353826D8C23C}"/>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9" name="Rechteck 1">
            <a:extLst>
              <a:ext uri="{FF2B5EF4-FFF2-40B4-BE49-F238E27FC236}">
                <a16:creationId xmlns:a16="http://schemas.microsoft.com/office/drawing/2014/main" id="{035B4328-DEEE-478B-89C8-2C140DE8D96C}"/>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30429572"/>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dirty="0"/>
              <a:t>Title ENTSO-E PowerPoint-</a:t>
            </a:r>
            <a:r>
              <a:rPr lang="de-DE" dirty="0" err="1"/>
              <a:t>Presentation</a:t>
            </a:r>
            <a:br>
              <a:rPr lang="de-DE" dirty="0"/>
            </a:br>
            <a:r>
              <a:rPr lang="de-DE" dirty="0" err="1"/>
              <a:t>may</a:t>
            </a:r>
            <a:r>
              <a:rPr lang="de-DE" dirty="0"/>
              <a:t> </a:t>
            </a:r>
            <a:r>
              <a:rPr lang="de-DE" dirty="0" err="1"/>
              <a:t>expand</a:t>
            </a:r>
            <a:r>
              <a:rPr lang="de-DE" dirty="0"/>
              <a:t> </a:t>
            </a:r>
            <a:r>
              <a:rPr lang="de-DE" dirty="0" err="1"/>
              <a:t>over</a:t>
            </a:r>
            <a:r>
              <a:rPr lang="de-DE" dirty="0"/>
              <a:t> </a:t>
            </a:r>
            <a:r>
              <a:rPr lang="de-DE" dirty="0" err="1"/>
              <a:t>two</a:t>
            </a:r>
            <a:r>
              <a:rPr lang="de-DE" dirty="0"/>
              <a:t> </a:t>
            </a:r>
            <a:r>
              <a:rPr lang="de-DE" dirty="0" err="1"/>
              <a:t>lines</a:t>
            </a:r>
            <a:r>
              <a:rPr lang="de-DE" dirty="0"/>
              <a:t>, </a:t>
            </a:r>
            <a:r>
              <a:rPr lang="de-DE" dirty="0" err="1"/>
              <a:t>click</a:t>
            </a:r>
            <a:r>
              <a:rPr lang="de-DE" dirty="0"/>
              <a:t> </a:t>
            </a:r>
            <a:r>
              <a:rPr lang="de-DE" dirty="0" err="1"/>
              <a:t>to</a:t>
            </a:r>
            <a:r>
              <a:rPr lang="de-DE" dirty="0"/>
              <a:t> </a:t>
            </a:r>
            <a:r>
              <a:rPr lang="de-DE" dirty="0" err="1"/>
              <a:t>edit</a:t>
            </a:r>
            <a:endParaRPr lang="de-DE" dirty="0"/>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dirty="0"/>
              <a:t>Subheadline, </a:t>
            </a:r>
            <a:r>
              <a:rPr lang="de-DE" dirty="0" err="1"/>
              <a:t>click</a:t>
            </a:r>
            <a:r>
              <a:rPr lang="de-DE" dirty="0"/>
              <a:t> </a:t>
            </a:r>
            <a:r>
              <a:rPr lang="de-DE" dirty="0" err="1"/>
              <a:t>to</a:t>
            </a:r>
            <a:r>
              <a:rPr lang="de-DE" dirty="0"/>
              <a:t> </a:t>
            </a:r>
            <a:r>
              <a:rPr lang="de-DE" dirty="0" err="1"/>
              <a:t>edit</a:t>
            </a:r>
            <a:r>
              <a:rPr lang="de-DE" dirty="0"/>
              <a:t>. Change </a:t>
            </a:r>
            <a:r>
              <a:rPr lang="de-DE" dirty="0" err="1"/>
              <a:t>picture</a:t>
            </a:r>
            <a:r>
              <a:rPr lang="de-DE" dirty="0"/>
              <a:t>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528536847"/>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dirty="0"/>
              <a:t>Click </a:t>
            </a:r>
            <a:r>
              <a:rPr lang="de-DE" dirty="0" err="1"/>
              <a:t>here</a:t>
            </a:r>
            <a:r>
              <a:rPr lang="de-DE" dirty="0"/>
              <a:t> </a:t>
            </a:r>
            <a:r>
              <a:rPr lang="de-DE" dirty="0" err="1"/>
              <a:t>to</a:t>
            </a:r>
            <a:r>
              <a:rPr lang="de-DE" dirty="0"/>
              <a:t> </a:t>
            </a:r>
            <a:r>
              <a:rPr lang="de-DE" dirty="0" err="1"/>
              <a:t>edit</a:t>
            </a:r>
            <a:r>
              <a:rPr lang="de-DE" dirty="0"/>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dirty="0"/>
              <a:t>Headline 3</a:t>
            </a:r>
          </a:p>
        </p:txBody>
      </p:sp>
    </p:spTree>
    <p:extLst>
      <p:ext uri="{BB962C8B-B14F-4D97-AF65-F5344CB8AC3E}">
        <p14:creationId xmlns:p14="http://schemas.microsoft.com/office/powerpoint/2010/main" val="32632301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Chapter </a:t>
            </a:r>
            <a:r>
              <a:rPr lang="de-DE" dirty="0" err="1"/>
              <a:t>slide</a:t>
            </a:r>
            <a:endParaRPr lang="de-DE" dirty="0"/>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Tree>
    <p:extLst>
      <p:ext uri="{BB962C8B-B14F-4D97-AF65-F5344CB8AC3E}">
        <p14:creationId xmlns:p14="http://schemas.microsoft.com/office/powerpoint/2010/main" val="6561992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dirty="0"/>
              <a:t>Edit </a:t>
            </a:r>
            <a:r>
              <a:rPr lang="de-DE" dirty="0" err="1"/>
              <a:t>the</a:t>
            </a:r>
            <a:r>
              <a:rPr lang="de-DE" dirty="0"/>
              <a:t> </a:t>
            </a:r>
            <a:r>
              <a:rPr lang="de-DE" dirty="0" err="1"/>
              <a:t>text</a:t>
            </a:r>
            <a:r>
              <a:rPr lang="de-DE" dirty="0"/>
              <a:t> </a:t>
            </a:r>
            <a:r>
              <a:rPr lang="de-DE" dirty="0" err="1"/>
              <a:t>here</a:t>
            </a:r>
            <a:r>
              <a:rPr lang="de-DE" dirty="0"/>
              <a:t>; 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Tree>
    <p:extLst>
      <p:ext uri="{BB962C8B-B14F-4D97-AF65-F5344CB8AC3E}">
        <p14:creationId xmlns:p14="http://schemas.microsoft.com/office/powerpoint/2010/main" val="46964585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dirty="0"/>
              <a:t>Bullet </a:t>
            </a:r>
            <a:r>
              <a:rPr lang="de-DE" dirty="0" err="1"/>
              <a:t>points</a:t>
            </a:r>
            <a:r>
              <a:rPr lang="de-DE" dirty="0"/>
              <a:t> </a:t>
            </a:r>
            <a:r>
              <a:rPr lang="de-DE" dirty="0" err="1"/>
              <a:t>first</a:t>
            </a:r>
            <a:r>
              <a:rPr lang="de-DE" dirty="0"/>
              <a:t> </a:t>
            </a:r>
            <a:r>
              <a:rPr lang="de-DE" dirty="0" err="1"/>
              <a:t>level</a:t>
            </a:r>
            <a:r>
              <a:rPr lang="de-DE" dirty="0"/>
              <a:t> </a:t>
            </a:r>
          </a:p>
          <a:p>
            <a:pPr lvl="1"/>
            <a:r>
              <a:rPr lang="de-DE" dirty="0"/>
              <a:t>Second </a:t>
            </a:r>
            <a:r>
              <a:rPr lang="de-DE" dirty="0" err="1"/>
              <a:t>level</a:t>
            </a:r>
            <a:r>
              <a:rPr lang="de-DE" dirty="0"/>
              <a:t> </a:t>
            </a:r>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Tree>
    <p:extLst>
      <p:ext uri="{BB962C8B-B14F-4D97-AF65-F5344CB8AC3E}">
        <p14:creationId xmlns:p14="http://schemas.microsoft.com/office/powerpoint/2010/main" val="108116637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dirty="0"/>
              <a:t>Edit </a:t>
            </a:r>
            <a:r>
              <a:rPr lang="de-DE" dirty="0" err="1"/>
              <a:t>the</a:t>
            </a:r>
            <a:r>
              <a:rPr lang="de-DE" dirty="0"/>
              <a:t> </a:t>
            </a:r>
            <a:r>
              <a:rPr lang="de-DE" dirty="0" err="1"/>
              <a:t>text</a:t>
            </a:r>
            <a:r>
              <a:rPr lang="de-DE" dirty="0"/>
              <a:t> </a:t>
            </a:r>
            <a:r>
              <a:rPr lang="de-DE" dirty="0" err="1"/>
              <a:t>here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dirty="0"/>
              <a:t>Edit </a:t>
            </a:r>
            <a:r>
              <a:rPr lang="de-DE" dirty="0" err="1"/>
              <a:t>the</a:t>
            </a:r>
            <a:r>
              <a:rPr lang="de-DE" dirty="0"/>
              <a:t> </a:t>
            </a:r>
            <a:r>
              <a:rPr lang="de-DE" dirty="0" err="1"/>
              <a:t>text</a:t>
            </a:r>
            <a:r>
              <a:rPr lang="de-DE" dirty="0"/>
              <a:t> </a:t>
            </a:r>
            <a:r>
              <a:rPr lang="de-DE" dirty="0" err="1"/>
              <a:t>here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dirty="0"/>
              <a:t>Click </a:t>
            </a:r>
            <a:r>
              <a:rPr lang="de-DE" dirty="0" err="1"/>
              <a:t>here</a:t>
            </a:r>
            <a:r>
              <a:rPr lang="de-DE" dirty="0"/>
              <a:t> </a:t>
            </a:r>
            <a:r>
              <a:rPr lang="de-DE" dirty="0" err="1"/>
              <a:t>to</a:t>
            </a:r>
            <a:r>
              <a:rPr lang="de-DE" dirty="0"/>
              <a:t> </a:t>
            </a:r>
            <a:r>
              <a:rPr lang="de-DE" dirty="0" err="1"/>
              <a:t>edit</a:t>
            </a:r>
            <a:r>
              <a:rPr lang="de-DE" dirty="0"/>
              <a:t> Headline 1</a:t>
            </a:r>
          </a:p>
        </p:txBody>
      </p:sp>
    </p:spTree>
    <p:extLst>
      <p:ext uri="{BB962C8B-B14F-4D97-AF65-F5344CB8AC3E}">
        <p14:creationId xmlns:p14="http://schemas.microsoft.com/office/powerpoint/2010/main" val="40297887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2.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4.xml"/><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heme" Target="../theme/theme6.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7512" y="5733256"/>
            <a:ext cx="2027401" cy="766079"/>
          </a:xfrm>
          <a:prstGeom prst="rect">
            <a:avLst/>
          </a:prstGeom>
        </p:spPr>
      </p:pic>
      <p:sp>
        <p:nvSpPr>
          <p:cNvPr id="6" name="Rechteck 1">
            <a:extLst>
              <a:ext uri="{FF2B5EF4-FFF2-40B4-BE49-F238E27FC236}">
                <a16:creationId xmlns:a16="http://schemas.microsoft.com/office/drawing/2014/main" id="{B1DC2692-8335-D24A-B809-8AFF2AA6C00A}"/>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accent2"/>
              </a:solidFill>
            </a:endParaRPr>
          </a:p>
        </p:txBody>
      </p:sp>
      <p:sp>
        <p:nvSpPr>
          <p:cNvPr id="8" name="Titel 5">
            <a:extLst>
              <a:ext uri="{FF2B5EF4-FFF2-40B4-BE49-F238E27FC236}">
                <a16:creationId xmlns:a16="http://schemas.microsoft.com/office/drawing/2014/main" id="{9837CEFA-6A29-8644-BF25-17F468FC7D89}"/>
              </a:ext>
            </a:extLst>
          </p:cNvPr>
          <p:cNvSpPr txBox="1">
            <a:spLocks/>
          </p:cNvSpPr>
          <p:nvPr userDrawn="1"/>
        </p:nvSpPr>
        <p:spPr>
          <a:xfrm>
            <a:off x="382588" y="552253"/>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dirty="0"/>
              <a:t>Headline 1</a:t>
            </a:r>
          </a:p>
        </p:txBody>
      </p:sp>
      <p:sp>
        <p:nvSpPr>
          <p:cNvPr id="10" name="Textplatzhalter 11">
            <a:extLst>
              <a:ext uri="{FF2B5EF4-FFF2-40B4-BE49-F238E27FC236}">
                <a16:creationId xmlns:a16="http://schemas.microsoft.com/office/drawing/2014/main" id="{B6DE3D23-75DD-B34A-BC23-521881FEF795}"/>
              </a:ext>
            </a:extLst>
          </p:cNvPr>
          <p:cNvSpPr txBox="1">
            <a:spLocks/>
          </p:cNvSpPr>
          <p:nvPr userDrawn="1"/>
        </p:nvSpPr>
        <p:spPr>
          <a:xfrm>
            <a:off x="382588" y="1029277"/>
            <a:ext cx="11617788" cy="442428"/>
          </a:xfrm>
          <a:prstGeom prst="rect">
            <a:avLst/>
          </a:prstGeom>
          <a:ln>
            <a:noFill/>
          </a:ln>
        </p:spPr>
        <p:txBody>
          <a:bodyPr anchor="ctr">
            <a:normAutofit/>
          </a:bodyPr>
          <a:lstStyle>
            <a:lvl1pPr marL="0" indent="0" algn="l" defTabSz="914400" rtl="0" eaLnBrk="1" latinLnBrk="0" hangingPunct="1">
              <a:lnSpc>
                <a:spcPts val="2600"/>
              </a:lnSpc>
              <a:spcBef>
                <a:spcPts val="0"/>
              </a:spcBef>
              <a:buFont typeface="Arial" panose="020B0604020202020204" pitchFamily="34" charset="0"/>
              <a:buNone/>
              <a:defRPr sz="2000" b="1" kern="1200">
                <a:solidFill>
                  <a:srgbClr val="00947F"/>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0" dirty="0"/>
              <a:t>Click </a:t>
            </a:r>
            <a:r>
              <a:rPr lang="de-DE" b="0" dirty="0" err="1"/>
              <a:t>here</a:t>
            </a:r>
            <a:r>
              <a:rPr lang="de-DE" b="0" dirty="0"/>
              <a:t> </a:t>
            </a:r>
            <a:r>
              <a:rPr lang="de-DE" b="0" dirty="0" err="1"/>
              <a:t>to</a:t>
            </a:r>
            <a:r>
              <a:rPr lang="de-DE" b="0" dirty="0"/>
              <a:t> </a:t>
            </a:r>
            <a:r>
              <a:rPr lang="de-DE" b="0" dirty="0" err="1"/>
              <a:t>edit</a:t>
            </a:r>
            <a:r>
              <a:rPr lang="de-DE" b="0" dirty="0"/>
              <a:t> Headline 2 </a:t>
            </a:r>
          </a:p>
        </p:txBody>
      </p:sp>
      <p:sp>
        <p:nvSpPr>
          <p:cNvPr id="14" name="Textplatzhalter 3">
            <a:extLst>
              <a:ext uri="{FF2B5EF4-FFF2-40B4-BE49-F238E27FC236}">
                <a16:creationId xmlns:a16="http://schemas.microsoft.com/office/drawing/2014/main" id="{C93A88BC-3900-8843-AEB8-1FDE22C70AB4}"/>
              </a:ext>
            </a:extLst>
          </p:cNvPr>
          <p:cNvSpPr txBox="1">
            <a:spLocks/>
          </p:cNvSpPr>
          <p:nvPr userDrawn="1"/>
        </p:nvSpPr>
        <p:spPr>
          <a:xfrm>
            <a:off x="384111" y="1471705"/>
            <a:ext cx="11616265" cy="367709"/>
          </a:xfrm>
          <a:prstGeom prst="rect">
            <a:avLst/>
          </a:prstGeom>
        </p:spPr>
        <p:txBody>
          <a:bodyPr>
            <a:noAutofit/>
          </a:bodyPr>
          <a:lstStyle>
            <a:lvl1pPr marL="0" indent="0" algn="l" defTabSz="914400" rtl="0" eaLnBrk="1" latinLnBrk="0" hangingPunct="1">
              <a:lnSpc>
                <a:spcPts val="2600"/>
              </a:lnSpc>
              <a:spcBef>
                <a:spcPts val="1000"/>
              </a:spcBef>
              <a:buFont typeface="Arial" panose="020B0604020202020204" pitchFamily="34" charset="0"/>
              <a:buNone/>
              <a:defRPr sz="1800" b="1"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dirty="0"/>
              <a:t>Headline 3</a:t>
            </a:r>
          </a:p>
        </p:txBody>
      </p:sp>
    </p:spTree>
    <p:extLst>
      <p:ext uri="{BB962C8B-B14F-4D97-AF65-F5344CB8AC3E}">
        <p14:creationId xmlns:p14="http://schemas.microsoft.com/office/powerpoint/2010/main" val="164999372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3000" b="1" kern="1200">
          <a:solidFill>
            <a:srgbClr val="0D218B"/>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a:extLst>
              <a:ext uri="{28A0092B-C50C-407E-A947-70E740481C1C}">
                <a14:useLocalDpi xmlns:a14="http://schemas.microsoft.com/office/drawing/2010/main" val="0"/>
              </a:ext>
            </a:extLst>
          </a:blip>
          <a:srcRect l="742" t="35785" r="10060" b="21055"/>
          <a:stretch/>
        </p:blipFill>
        <p:spPr>
          <a:xfrm>
            <a:off x="480000" y="1944000"/>
            <a:ext cx="11712000" cy="3600000"/>
          </a:xfrm>
          <a:prstGeom prst="rect">
            <a:avLst/>
          </a:prstGeom>
        </p:spPr>
      </p:pic>
      <p:sp>
        <p:nvSpPr>
          <p:cNvPr id="4" name="Textplatzhalter 2"/>
          <p:cNvSpPr>
            <a:spLocks noGrp="1"/>
          </p:cNvSpPr>
          <p:nvPr>
            <p:ph type="body" idx="1"/>
          </p:nvPr>
        </p:nvSpPr>
        <p:spPr>
          <a:xfrm>
            <a:off x="479999" y="476672"/>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311757390"/>
      </p:ext>
    </p:extLst>
  </p:cSld>
  <p:clrMap bg1="lt1" tx1="dk1" bg2="lt2" tx2="dk2" accent1="accent1" accent2="accent2" accent3="accent3" accent4="accent4" accent5="accent5" accent6="accent6" hlink="hlink" folHlink="folHlink"/>
  <p:sldLayoutIdLst>
    <p:sldLayoutId id="21474837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a:extLst>
              <a:ext uri="{28A0092B-C50C-407E-A947-70E740481C1C}">
                <a14:useLocalDpi xmlns:a14="http://schemas.microsoft.com/office/drawing/2010/main" val="0"/>
              </a:ext>
            </a:extLst>
          </a:blip>
          <a:srcRect l="-48" t="45084" r="48" b="20959"/>
          <a:stretch/>
        </p:blipFill>
        <p:spPr>
          <a:xfrm>
            <a:off x="479999" y="1944000"/>
            <a:ext cx="11723713" cy="3603600"/>
          </a:xfrm>
          <a:prstGeom prst="rect">
            <a:avLst/>
          </a:prstGeom>
        </p:spPr>
      </p:pic>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759888759"/>
      </p:ext>
    </p:extLst>
  </p:cSld>
  <p:clrMap bg1="lt1" tx1="dk1" bg2="lt2" tx2="dk2" accent1="accent1" accent2="accent2" accent3="accent3" accent4="accent4" accent5="accent5" accent6="accent6" hlink="hlink" folHlink="folHlink"/>
  <p:sldLayoutIdLst>
    <p:sldLayoutId id="21474837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a:extLst>
              <a:ext uri="{28A0092B-C50C-407E-A947-70E740481C1C}">
                <a14:useLocalDpi xmlns:a14="http://schemas.microsoft.com/office/drawing/2010/main" val="0"/>
              </a:ext>
            </a:extLst>
          </a:blip>
          <a:srcRect l="-9" t="31140" r="9" b="22753"/>
          <a:stretch/>
        </p:blipFill>
        <p:spPr>
          <a:xfrm>
            <a:off x="479998" y="1956414"/>
            <a:ext cx="11712001" cy="3600000"/>
          </a:xfrm>
          <a:prstGeom prst="rect">
            <a:avLst/>
          </a:prstGeom>
        </p:spPr>
      </p:pic>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2113274230"/>
      </p:ext>
    </p:extLst>
  </p:cSld>
  <p:clrMap bg1="lt1" tx1="dk1" bg2="lt2" tx2="dk2" accent1="accent1" accent2="accent2" accent3="accent3" accent4="accent4" accent5="accent5" accent6="accent6" hlink="hlink" folHlink="folHlink"/>
  <p:sldLayoutIdLst>
    <p:sldLayoutId id="21474837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a:extLst>
              <a:ext uri="{28A0092B-C50C-407E-A947-70E740481C1C}">
                <a14:useLocalDpi xmlns:a14="http://schemas.microsoft.com/office/drawing/2010/main" val="0"/>
              </a:ext>
            </a:extLst>
          </a:blip>
          <a:srcRect l="614" t="25550" r="513" b="25651"/>
          <a:stretch/>
        </p:blipFill>
        <p:spPr>
          <a:xfrm>
            <a:off x="479998" y="1956414"/>
            <a:ext cx="11712001" cy="3600000"/>
          </a:xfrm>
          <a:prstGeom prst="rect">
            <a:avLst/>
          </a:prstGeom>
        </p:spPr>
      </p:pic>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dirty="0"/>
              <a:t>Change </a:t>
            </a:r>
            <a:r>
              <a:rPr lang="de-DE" dirty="0" err="1"/>
              <a:t>cover</a:t>
            </a:r>
            <a:r>
              <a:rPr lang="de-DE" dirty="0"/>
              <a:t> </a:t>
            </a:r>
            <a:r>
              <a:rPr lang="de-DE" dirty="0" err="1"/>
              <a:t>picture</a:t>
            </a:r>
            <a:r>
              <a:rPr lang="de-DE" dirty="0"/>
              <a:t> </a:t>
            </a:r>
            <a:r>
              <a:rPr lang="de-DE" dirty="0" err="1"/>
              <a:t>here</a:t>
            </a:r>
            <a:endParaRPr lang="de-DE" dirty="0"/>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3726631814"/>
      </p:ext>
    </p:extLst>
  </p:cSld>
  <p:clrMap bg1="lt1" tx1="dk1" bg2="lt2" tx2="dk2" accent1="accent1" accent2="accent2" accent3="accent3" accent4="accent4" accent5="accent5" accent6="accent6" hlink="hlink" folHlink="folHlink"/>
  <p:sldLayoutIdLst>
    <p:sldLayoutId id="214748379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dirty="0"/>
              <a:t>Edit </a:t>
            </a:r>
            <a:r>
              <a:rPr lang="de-DE" dirty="0" err="1"/>
              <a:t>the</a:t>
            </a:r>
            <a:r>
              <a:rPr lang="de-DE" dirty="0"/>
              <a:t> </a:t>
            </a:r>
            <a:r>
              <a:rPr lang="de-DE" dirty="0" err="1"/>
              <a:t>text</a:t>
            </a:r>
            <a:r>
              <a:rPr lang="de-DE" dirty="0"/>
              <a:t> </a:t>
            </a:r>
            <a:r>
              <a:rPr lang="de-DE" dirty="0" err="1"/>
              <a:t>here</a:t>
            </a:r>
            <a:r>
              <a:rPr lang="de-DE" dirty="0"/>
              <a:t>; 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de-DE" dirty="0"/>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dirty="0">
                <a:solidFill>
                  <a:schemeClr val="accent1"/>
                </a:solidFill>
              </a:rPr>
              <a:t> </a:t>
            </a:r>
            <a:fld id="{9D8EEF28-5ABD-4429-9AD9-DE956F602A14}" type="slidenum">
              <a:rPr lang="de-DE" sz="900" smtClean="0">
                <a:solidFill>
                  <a:schemeClr val="tx1">
                    <a:lumMod val="50000"/>
                  </a:schemeClr>
                </a:solidFill>
              </a:rPr>
              <a:pPr algn="r"/>
              <a:t>‹Nº›</a:t>
            </a:fld>
            <a:endParaRPr lang="de-DE" sz="900" dirty="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59032727"/>
      </p:ext>
    </p:extLst>
  </p:cSld>
  <p:clrMap bg1="lt1" tx1="dk1" bg2="lt2" tx2="dk2" accent1="accent1" accent2="accent2" accent3="accent3" accent4="accent4" accent5="accent5" accent6="accent6" hlink="hlink" folHlink="folHlink"/>
  <p:sldLayoutIdLst>
    <p:sldLayoutId id="2147483730" r:id="rId1"/>
    <p:sldLayoutId id="2147483776" r:id="rId2"/>
    <p:sldLayoutId id="2147483731" r:id="rId3"/>
    <p:sldLayoutId id="2147483732" r:id="rId4"/>
    <p:sldLayoutId id="2147483733" r:id="rId5"/>
    <p:sldLayoutId id="2147483742"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736" r:id="rId15"/>
    <p:sldLayoutId id="2147483780" r:id="rId16"/>
    <p:sldLayoutId id="2147483771" r:id="rId17"/>
    <p:sldLayoutId id="2147483775" r:id="rId18"/>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166082"/>
      </p:ext>
    </p:extLst>
  </p:cSld>
  <p:clrMap bg1="lt1" tx1="dk1" bg2="lt2" tx2="dk2" accent1="accent1" accent2="accent2" accent3="accent3" accent4="accent4" accent5="accent5" accent6="accent6" hlink="hlink" folHlink="folHlink"/>
  <p:sldLayoutIdLst>
    <p:sldLayoutId id="2147483778" r:id="rId1"/>
    <p:sldLayoutId id="214748377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entsoe.eu/network_codes/cnc/expert-groups/" TargetMode="External"/><Relationship Id="rId2" Type="http://schemas.openxmlformats.org/officeDocument/2006/relationships/hyperlink" Target="https://eepublicdownloads.blob.core.windows.net/public-cdn-container/clean-documents/Network%20codes%20documents/GC%20ESC/HCF/EG_HCF_Final_Report_V1.0_Approved.pdf"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7938-9928-406F-B6DA-D5498CD355D2}"/>
              </a:ext>
            </a:extLst>
          </p:cNvPr>
          <p:cNvSpPr>
            <a:spLocks noGrp="1"/>
          </p:cNvSpPr>
          <p:nvPr>
            <p:ph type="title"/>
          </p:nvPr>
        </p:nvSpPr>
        <p:spPr>
          <a:xfrm>
            <a:off x="287106" y="3072533"/>
            <a:ext cx="11617788" cy="356467"/>
          </a:xfrm>
        </p:spPr>
        <p:txBody>
          <a:bodyPr/>
          <a:lstStyle/>
          <a:p>
            <a:r>
              <a:rPr lang="en-US"/>
              <a:t>EG HCF proposals on RfG 2.0 legal text – ENTSOE position</a:t>
            </a:r>
            <a:endParaRPr lang="en-GB" dirty="0"/>
          </a:p>
        </p:txBody>
      </p:sp>
    </p:spTree>
    <p:extLst>
      <p:ext uri="{BB962C8B-B14F-4D97-AF65-F5344CB8AC3E}">
        <p14:creationId xmlns:p14="http://schemas.microsoft.com/office/powerpoint/2010/main" val="229362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382588" y="404664"/>
            <a:ext cx="11617788" cy="518527"/>
          </a:xfrm>
        </p:spPr>
        <p:txBody>
          <a:bodyPr/>
          <a:lstStyle/>
          <a:p>
            <a:r>
              <a:rPr lang="en-US"/>
              <a:t>1. Sequence</a:t>
            </a:r>
            <a:endParaRPr lang="en-GB" dirty="0"/>
          </a:p>
        </p:txBody>
      </p:sp>
      <p:sp>
        <p:nvSpPr>
          <p:cNvPr id="7" name="Text Placeholder 3">
            <a:extLst>
              <a:ext uri="{FF2B5EF4-FFF2-40B4-BE49-F238E27FC236}">
                <a16:creationId xmlns:a16="http://schemas.microsoft.com/office/drawing/2014/main" id="{DAE22790-8359-4F3B-A0A3-572B4A8491ED}"/>
              </a:ext>
            </a:extLst>
          </p:cNvPr>
          <p:cNvSpPr txBox="1">
            <a:spLocks/>
          </p:cNvSpPr>
          <p:nvPr/>
        </p:nvSpPr>
        <p:spPr>
          <a:xfrm>
            <a:off x="407368" y="1295400"/>
            <a:ext cx="10369152" cy="500122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F218B"/>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Arial" panose="020B0604020202020204" pitchFamily="34" charset="0"/>
              <a:buChar char="•"/>
              <a:tabLst>
                <a:tab pos="638175" algn="l"/>
              </a:tabLst>
            </a:pPr>
            <a:r>
              <a:rPr lang="en-US" sz="2400" b="0">
                <a:solidFill>
                  <a:schemeClr val="tx1"/>
                </a:solidFill>
              </a:rPr>
              <a:t>EG HCF started to run on December 2021, with several participants from ENTSOE.</a:t>
            </a:r>
          </a:p>
          <a:p>
            <a:pPr marL="342900" indent="-342900">
              <a:lnSpc>
                <a:spcPct val="110000"/>
              </a:lnSpc>
              <a:buFont typeface="Arial" panose="020B0604020202020204" pitchFamily="34" charset="0"/>
              <a:buChar char="•"/>
              <a:tabLst>
                <a:tab pos="638175" algn="l"/>
              </a:tabLst>
            </a:pPr>
            <a:r>
              <a:rPr lang="en-US" sz="2400" b="0">
                <a:solidFill>
                  <a:schemeClr val="tx1"/>
                </a:solidFill>
                <a:hlinkClick r:id="rId2"/>
              </a:rPr>
              <a:t>Final report </a:t>
            </a:r>
            <a:r>
              <a:rPr lang="en-US" sz="2400" b="0">
                <a:solidFill>
                  <a:schemeClr val="tx1"/>
                </a:solidFill>
              </a:rPr>
              <a:t>approved by GC ESC on 16/3/2023.</a:t>
            </a:r>
          </a:p>
          <a:p>
            <a:pPr marL="342900" indent="-342900">
              <a:lnSpc>
                <a:spcPct val="110000"/>
              </a:lnSpc>
              <a:buFont typeface="Arial" panose="020B0604020202020204" pitchFamily="34" charset="0"/>
              <a:buChar char="•"/>
              <a:tabLst>
                <a:tab pos="638175" algn="l"/>
              </a:tabLst>
            </a:pPr>
            <a:r>
              <a:rPr lang="en-US" sz="2400" b="0">
                <a:solidFill>
                  <a:schemeClr val="tx1"/>
                </a:solidFill>
              </a:rPr>
              <a:t>May 22</a:t>
            </a:r>
            <a:r>
              <a:rPr lang="en-US" sz="2400" b="0" baseline="30000">
                <a:solidFill>
                  <a:schemeClr val="tx1"/>
                </a:solidFill>
              </a:rPr>
              <a:t>nd</a:t>
            </a:r>
            <a:r>
              <a:rPr lang="en-US" sz="2400" b="0">
                <a:solidFill>
                  <a:schemeClr val="tx1"/>
                </a:solidFill>
              </a:rPr>
              <a:t> : convenor + subgroup leaders provided a list of proposals and gave a short deadline for comments (1,5 week).</a:t>
            </a:r>
          </a:p>
          <a:p>
            <a:pPr marL="342900" indent="-342900">
              <a:lnSpc>
                <a:spcPct val="110000"/>
              </a:lnSpc>
              <a:buFont typeface="Arial" panose="020B0604020202020204" pitchFamily="34" charset="0"/>
              <a:buChar char="•"/>
              <a:tabLst>
                <a:tab pos="638175" algn="l"/>
              </a:tabLst>
            </a:pPr>
            <a:r>
              <a:rPr lang="en-US" sz="2400" b="0">
                <a:solidFill>
                  <a:schemeClr val="tx1"/>
                </a:solidFill>
              </a:rPr>
              <a:t>StG CNC agreed on rejecting the proposals and on May 2</a:t>
            </a:r>
            <a:r>
              <a:rPr lang="en-US" sz="2400" b="0" baseline="30000">
                <a:solidFill>
                  <a:schemeClr val="tx1"/>
                </a:solidFill>
              </a:rPr>
              <a:t>nd</a:t>
            </a:r>
            <a:r>
              <a:rPr lang="en-US" sz="2400" b="0">
                <a:solidFill>
                  <a:schemeClr val="tx1"/>
                </a:solidFill>
              </a:rPr>
              <a:t> ENTSOE answered EG HCF.</a:t>
            </a:r>
          </a:p>
          <a:p>
            <a:pPr marL="342900" indent="-342900">
              <a:lnSpc>
                <a:spcPct val="110000"/>
              </a:lnSpc>
              <a:buFont typeface="Arial" panose="020B0604020202020204" pitchFamily="34" charset="0"/>
              <a:buChar char="•"/>
              <a:tabLst>
                <a:tab pos="638175" algn="l"/>
              </a:tabLst>
            </a:pPr>
            <a:r>
              <a:rPr lang="en-US" sz="2400" b="0">
                <a:solidFill>
                  <a:schemeClr val="tx1"/>
                </a:solidFill>
              </a:rPr>
              <a:t>Reaction of EG HCF to ENTSOE on June 7</a:t>
            </a:r>
            <a:r>
              <a:rPr lang="en-US" sz="2400" b="0" baseline="30000">
                <a:solidFill>
                  <a:schemeClr val="tx1"/>
                </a:solidFill>
              </a:rPr>
              <a:t>th</a:t>
            </a:r>
            <a:r>
              <a:rPr lang="en-US" sz="2400" b="0">
                <a:solidFill>
                  <a:schemeClr val="tx1"/>
                </a:solidFill>
              </a:rPr>
              <a:t> .</a:t>
            </a:r>
          </a:p>
          <a:p>
            <a:pPr>
              <a:lnSpc>
                <a:spcPct val="110000"/>
              </a:lnSpc>
              <a:tabLst>
                <a:tab pos="638175" algn="l"/>
              </a:tabLst>
            </a:pPr>
            <a:endParaRPr lang="en-US" sz="2000" b="0">
              <a:solidFill>
                <a:schemeClr val="tx1"/>
              </a:solidFill>
            </a:endParaRPr>
          </a:p>
          <a:p>
            <a:pPr>
              <a:lnSpc>
                <a:spcPct val="110000"/>
              </a:lnSpc>
              <a:tabLst>
                <a:tab pos="638175" algn="l"/>
              </a:tabLst>
            </a:pPr>
            <a:endParaRPr lang="en-US" sz="2000" b="0">
              <a:solidFill>
                <a:schemeClr val="tx1"/>
              </a:solidFill>
            </a:endParaRPr>
          </a:p>
          <a:p>
            <a:pPr>
              <a:lnSpc>
                <a:spcPct val="110000"/>
              </a:lnSpc>
              <a:tabLst>
                <a:tab pos="638175" algn="l"/>
              </a:tabLst>
            </a:pPr>
            <a:r>
              <a:rPr lang="en-US" sz="2000" b="0">
                <a:solidFill>
                  <a:schemeClr val="tx1"/>
                </a:solidFill>
                <a:hlinkClick r:id="rId3"/>
              </a:rPr>
              <a:t>Link to EG HCF report in ENTSOE website</a:t>
            </a:r>
            <a:endParaRPr lang="en-US" sz="2000" dirty="0"/>
          </a:p>
          <a:p>
            <a:pPr marL="800100" lvl="1" indent="-342900">
              <a:buFont typeface="Calibri" panose="020F0502020204030204" pitchFamily="34" charset="0"/>
              <a:buChar char="-"/>
              <a:tabLst>
                <a:tab pos="638175" algn="l"/>
              </a:tabLst>
            </a:pPr>
            <a:endParaRPr lang="en-US" sz="2000" dirty="0"/>
          </a:p>
        </p:txBody>
      </p:sp>
      <p:pic>
        <p:nvPicPr>
          <p:cNvPr id="4" name="Imagen 3">
            <a:extLst>
              <a:ext uri="{FF2B5EF4-FFF2-40B4-BE49-F238E27FC236}">
                <a16:creationId xmlns:a16="http://schemas.microsoft.com/office/drawing/2014/main" id="{FFCD2DB8-68F4-5997-DC78-64AE47858542}"/>
              </a:ext>
            </a:extLst>
          </p:cNvPr>
          <p:cNvPicPr>
            <a:picLocks noChangeAspect="1"/>
          </p:cNvPicPr>
          <p:nvPr/>
        </p:nvPicPr>
        <p:blipFill>
          <a:blip r:embed="rId4"/>
          <a:stretch>
            <a:fillRect/>
          </a:stretch>
        </p:blipFill>
        <p:spPr>
          <a:xfrm>
            <a:off x="5591944" y="5157192"/>
            <a:ext cx="4362844" cy="1586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931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382588" y="404664"/>
            <a:ext cx="11617788" cy="518527"/>
          </a:xfrm>
        </p:spPr>
        <p:txBody>
          <a:bodyPr/>
          <a:lstStyle/>
          <a:p>
            <a:r>
              <a:rPr lang="en-US"/>
              <a:t>2. ENTSO-E acknowledges EG HCF report</a:t>
            </a:r>
            <a:endParaRPr lang="en-GB" dirty="0"/>
          </a:p>
        </p:txBody>
      </p:sp>
      <p:sp>
        <p:nvSpPr>
          <p:cNvPr id="7" name="Text Placeholder 3">
            <a:extLst>
              <a:ext uri="{FF2B5EF4-FFF2-40B4-BE49-F238E27FC236}">
                <a16:creationId xmlns:a16="http://schemas.microsoft.com/office/drawing/2014/main" id="{DAE22790-8359-4F3B-A0A3-572B4A8491ED}"/>
              </a:ext>
            </a:extLst>
          </p:cNvPr>
          <p:cNvSpPr txBox="1">
            <a:spLocks/>
          </p:cNvSpPr>
          <p:nvPr/>
        </p:nvSpPr>
        <p:spPr>
          <a:xfrm>
            <a:off x="407368" y="1295400"/>
            <a:ext cx="10369152" cy="500122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F218B"/>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2800" b="0">
                <a:solidFill>
                  <a:schemeClr val="tx1"/>
                </a:solidFill>
              </a:rPr>
              <a:t>ENTSO-E acknowledges the good work done by EG HCF </a:t>
            </a:r>
            <a:r>
              <a:rPr lang="en-GB" sz="2800" u="sng">
                <a:solidFill>
                  <a:schemeClr val="tx1"/>
                </a:solidFill>
              </a:rPr>
              <a:t>in the report</a:t>
            </a:r>
            <a:r>
              <a:rPr lang="en-GB" sz="2800" b="0">
                <a:solidFill>
                  <a:schemeClr val="tx1"/>
                </a:solidFill>
              </a:rPr>
              <a:t>:</a:t>
            </a:r>
          </a:p>
          <a:p>
            <a:pPr lvl="0"/>
            <a:endParaRPr lang="en-GB" sz="2400" b="0">
              <a:solidFill>
                <a:schemeClr val="tx1"/>
              </a:solidFill>
            </a:endParaRPr>
          </a:p>
          <a:p>
            <a:pPr marL="800100" lvl="1" indent="-342900">
              <a:buFont typeface="Symbol" panose="05050102010706020507" pitchFamily="18" charset="2"/>
              <a:buChar char=""/>
            </a:pPr>
            <a:r>
              <a:rPr lang="en-GB" sz="2400" b="0">
                <a:solidFill>
                  <a:schemeClr val="tx1"/>
                </a:solidFill>
              </a:rPr>
              <a:t>Compiling best practices on certification along Member States.</a:t>
            </a:r>
          </a:p>
          <a:p>
            <a:pPr marL="800100" lvl="1" indent="-342900">
              <a:buFont typeface="Symbol" panose="05050102010706020507" pitchFamily="18" charset="2"/>
              <a:buChar char=""/>
            </a:pPr>
            <a:endParaRPr lang="en-GB" sz="2400" b="0">
              <a:solidFill>
                <a:schemeClr val="tx1"/>
              </a:solidFill>
            </a:endParaRPr>
          </a:p>
          <a:p>
            <a:pPr marL="800100" lvl="1" indent="-342900">
              <a:buFont typeface="Symbol" panose="05050102010706020507" pitchFamily="18" charset="2"/>
              <a:buChar char=""/>
            </a:pPr>
            <a:r>
              <a:rPr lang="en-GB" sz="2400"/>
              <a:t>Gathering different stakeholders’ (Manufacturers, Certification bodies, Laboratories, TSOs and DSOs, Research Institutes…) views on certification.</a:t>
            </a:r>
          </a:p>
          <a:p>
            <a:pPr marL="800100" lvl="1" indent="-342900">
              <a:buFont typeface="Symbol" panose="05050102010706020507" pitchFamily="18" charset="2"/>
              <a:buChar char=""/>
            </a:pPr>
            <a:endParaRPr lang="en-GB" sz="2400"/>
          </a:p>
          <a:p>
            <a:pPr marL="800100" lvl="1" indent="-342900">
              <a:buFont typeface="Symbol" panose="05050102010706020507" pitchFamily="18" charset="2"/>
              <a:buChar char=""/>
            </a:pPr>
            <a:r>
              <a:rPr lang="en-GB" sz="2400"/>
              <a:t>Providing an exhaustive guideline on the certification process and all the necessary steps regarding PGU and components certificates (but not PGM).</a:t>
            </a:r>
          </a:p>
          <a:p>
            <a:pPr marL="800100" lvl="1" indent="-342900">
              <a:buFont typeface="Symbol" panose="05050102010706020507" pitchFamily="18" charset="2"/>
              <a:buChar char=""/>
            </a:pPr>
            <a:endParaRPr lang="en-GB" sz="2000" b="0">
              <a:solidFill>
                <a:schemeClr val="tx1"/>
              </a:solidFill>
            </a:endParaRPr>
          </a:p>
          <a:p>
            <a:pPr marL="800100" lvl="1" indent="-342900">
              <a:buFont typeface="Symbol" panose="05050102010706020507" pitchFamily="18" charset="2"/>
              <a:buChar char=""/>
            </a:pPr>
            <a:endParaRPr lang="en-GB" sz="2000" b="0">
              <a:solidFill>
                <a:schemeClr val="tx1"/>
              </a:solidFill>
            </a:endParaRPr>
          </a:p>
          <a:p>
            <a:pPr marL="342900" indent="-342900">
              <a:lnSpc>
                <a:spcPct val="110000"/>
              </a:lnSpc>
              <a:buFont typeface="Calibri" panose="020F0502020204030204" pitchFamily="34" charset="0"/>
              <a:buChar char="-"/>
              <a:tabLst>
                <a:tab pos="638175" algn="l"/>
              </a:tabLst>
            </a:pPr>
            <a:endParaRPr lang="en-US" sz="2000" b="0" dirty="0">
              <a:solidFill>
                <a:schemeClr val="tx1"/>
              </a:solidFill>
            </a:endParaRPr>
          </a:p>
          <a:p>
            <a:pPr marL="800100" lvl="1" indent="-342900">
              <a:buFont typeface="Calibri" panose="020F0502020204030204" pitchFamily="34" charset="0"/>
              <a:buChar char="-"/>
              <a:tabLst>
                <a:tab pos="638175" algn="l"/>
              </a:tabLst>
            </a:pPr>
            <a:endParaRPr lang="en-US" sz="2000" dirty="0"/>
          </a:p>
        </p:txBody>
      </p:sp>
    </p:spTree>
    <p:extLst>
      <p:ext uri="{BB962C8B-B14F-4D97-AF65-F5344CB8AC3E}">
        <p14:creationId xmlns:p14="http://schemas.microsoft.com/office/powerpoint/2010/main" val="4273859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382588" y="404664"/>
            <a:ext cx="11617788" cy="518527"/>
          </a:xfrm>
        </p:spPr>
        <p:txBody>
          <a:bodyPr/>
          <a:lstStyle/>
          <a:p>
            <a:r>
              <a:rPr lang="en-US"/>
              <a:t>3. ENTSO-E position on EG HCF proposals to amend legal text (formal)</a:t>
            </a:r>
            <a:endParaRPr lang="en-GB" dirty="0"/>
          </a:p>
        </p:txBody>
      </p:sp>
      <p:sp>
        <p:nvSpPr>
          <p:cNvPr id="7" name="Text Placeholder 3">
            <a:extLst>
              <a:ext uri="{FF2B5EF4-FFF2-40B4-BE49-F238E27FC236}">
                <a16:creationId xmlns:a16="http://schemas.microsoft.com/office/drawing/2014/main" id="{DAE22790-8359-4F3B-A0A3-572B4A8491ED}"/>
              </a:ext>
            </a:extLst>
          </p:cNvPr>
          <p:cNvSpPr txBox="1">
            <a:spLocks/>
          </p:cNvSpPr>
          <p:nvPr/>
        </p:nvSpPr>
        <p:spPr>
          <a:xfrm>
            <a:off x="407368" y="1295400"/>
            <a:ext cx="10369152" cy="500122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F218B"/>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GB" sz="2800" b="0">
                <a:solidFill>
                  <a:schemeClr val="tx1"/>
                </a:solidFill>
              </a:rPr>
              <a:t>The </a:t>
            </a:r>
            <a:r>
              <a:rPr lang="en-GB" sz="2800" u="sng">
                <a:solidFill>
                  <a:schemeClr val="tx1"/>
                </a:solidFill>
              </a:rPr>
              <a:t>main concerns from ENTSO-E </a:t>
            </a:r>
            <a:r>
              <a:rPr lang="en-GB" sz="2800" b="0">
                <a:solidFill>
                  <a:schemeClr val="tx1"/>
                </a:solidFill>
              </a:rPr>
              <a:t>on implementing proposals in legal text, from a </a:t>
            </a:r>
            <a:r>
              <a:rPr lang="en-GB" sz="2800" u="sng">
                <a:solidFill>
                  <a:schemeClr val="tx1"/>
                </a:solidFill>
              </a:rPr>
              <a:t>formal point of view</a:t>
            </a:r>
            <a:r>
              <a:rPr lang="en-GB" sz="2800" b="0">
                <a:solidFill>
                  <a:schemeClr val="tx1"/>
                </a:solidFill>
              </a:rPr>
              <a:t>:</a:t>
            </a:r>
          </a:p>
          <a:p>
            <a:pPr lvl="0"/>
            <a:endParaRPr lang="en-GB" sz="2400" b="0">
              <a:solidFill>
                <a:schemeClr val="tx1"/>
              </a:solidFill>
            </a:endParaRPr>
          </a:p>
          <a:p>
            <a:pPr marL="800100" lvl="1" indent="-342900">
              <a:buFont typeface="Symbol" panose="05050102010706020507" pitchFamily="18" charset="2"/>
              <a:buChar char=""/>
            </a:pPr>
            <a:r>
              <a:rPr lang="en-GB" sz="2400" b="0">
                <a:solidFill>
                  <a:schemeClr val="tx1"/>
                </a:solidFill>
              </a:rPr>
              <a:t>Proposals to legal text were not discussed within EG.</a:t>
            </a:r>
          </a:p>
          <a:p>
            <a:pPr marL="800100" lvl="1" indent="-342900">
              <a:buFont typeface="Symbol" panose="05050102010706020507" pitchFamily="18" charset="2"/>
              <a:buChar char=""/>
            </a:pPr>
            <a:endParaRPr lang="en-GB" sz="2400" b="0">
              <a:solidFill>
                <a:schemeClr val="tx1"/>
              </a:solidFill>
            </a:endParaRPr>
          </a:p>
          <a:p>
            <a:pPr marL="800100" lvl="1" indent="-342900">
              <a:buFont typeface="Symbol" panose="05050102010706020507" pitchFamily="18" charset="2"/>
              <a:buChar char=""/>
            </a:pPr>
            <a:r>
              <a:rPr lang="en-GB" sz="2400"/>
              <a:t>Very short period provided to EG (ENTSO-E members included) to provide comments.</a:t>
            </a:r>
          </a:p>
          <a:p>
            <a:pPr marL="800100" lvl="1" indent="-342900">
              <a:buFont typeface="Symbol" panose="05050102010706020507" pitchFamily="18" charset="2"/>
              <a:buChar char=""/>
            </a:pPr>
            <a:endParaRPr lang="en-GB" sz="2400"/>
          </a:p>
          <a:p>
            <a:pPr marL="800100" lvl="1" indent="-342900">
              <a:buFont typeface="Symbol" panose="05050102010706020507" pitchFamily="18" charset="2"/>
              <a:buChar char=""/>
            </a:pPr>
            <a:r>
              <a:rPr lang="en-GB" sz="2400"/>
              <a:t>It should have been taken the same approach as in other EGs (CROS, ACPPM,…), discussing in detail the proposals to legal text. This discussion did not exist.</a:t>
            </a:r>
          </a:p>
          <a:p>
            <a:pPr marL="800100" lvl="1" indent="-342900">
              <a:buFont typeface="Symbol" panose="05050102010706020507" pitchFamily="18" charset="2"/>
              <a:buChar char=""/>
            </a:pPr>
            <a:endParaRPr lang="en-GB" sz="2400"/>
          </a:p>
          <a:p>
            <a:pPr lvl="1"/>
            <a:endParaRPr lang="en-GB" sz="2400"/>
          </a:p>
          <a:p>
            <a:pPr marL="800100" lvl="1" indent="-342900">
              <a:buFont typeface="Symbol" panose="05050102010706020507" pitchFamily="18" charset="2"/>
              <a:buChar char=""/>
            </a:pPr>
            <a:endParaRPr lang="en-GB" sz="2000" b="0">
              <a:solidFill>
                <a:schemeClr val="tx1"/>
              </a:solidFill>
            </a:endParaRPr>
          </a:p>
          <a:p>
            <a:pPr marL="800100" lvl="1" indent="-342900">
              <a:buFont typeface="Symbol" panose="05050102010706020507" pitchFamily="18" charset="2"/>
              <a:buChar char=""/>
            </a:pPr>
            <a:endParaRPr lang="en-GB" sz="2000" b="0">
              <a:solidFill>
                <a:schemeClr val="tx1"/>
              </a:solidFill>
            </a:endParaRPr>
          </a:p>
          <a:p>
            <a:pPr marL="342900" indent="-342900">
              <a:lnSpc>
                <a:spcPct val="110000"/>
              </a:lnSpc>
              <a:buFont typeface="Calibri" panose="020F0502020204030204" pitchFamily="34" charset="0"/>
              <a:buChar char="-"/>
              <a:tabLst>
                <a:tab pos="638175" algn="l"/>
              </a:tabLst>
            </a:pPr>
            <a:endParaRPr lang="en-US" sz="2000" b="0" dirty="0">
              <a:solidFill>
                <a:schemeClr val="tx1"/>
              </a:solidFill>
            </a:endParaRPr>
          </a:p>
          <a:p>
            <a:pPr marL="800100" lvl="1" indent="-342900">
              <a:buFont typeface="Calibri" panose="020F0502020204030204" pitchFamily="34" charset="0"/>
              <a:buChar char="-"/>
              <a:tabLst>
                <a:tab pos="638175" algn="l"/>
              </a:tabLst>
            </a:pPr>
            <a:endParaRPr lang="en-US" sz="2000" dirty="0"/>
          </a:p>
        </p:txBody>
      </p:sp>
    </p:spTree>
    <p:extLst>
      <p:ext uri="{BB962C8B-B14F-4D97-AF65-F5344CB8AC3E}">
        <p14:creationId xmlns:p14="http://schemas.microsoft.com/office/powerpoint/2010/main" val="2416471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382588" y="404664"/>
            <a:ext cx="11617788" cy="518527"/>
          </a:xfrm>
        </p:spPr>
        <p:txBody>
          <a:bodyPr/>
          <a:lstStyle/>
          <a:p>
            <a:r>
              <a:rPr lang="en-US"/>
              <a:t>4. ENTSO-E concerns to EG HCF proposals to amend legal text</a:t>
            </a:r>
            <a:endParaRPr lang="en-GB" dirty="0"/>
          </a:p>
        </p:txBody>
      </p:sp>
      <p:sp>
        <p:nvSpPr>
          <p:cNvPr id="7" name="Text Placeholder 3">
            <a:extLst>
              <a:ext uri="{FF2B5EF4-FFF2-40B4-BE49-F238E27FC236}">
                <a16:creationId xmlns:a16="http://schemas.microsoft.com/office/drawing/2014/main" id="{DAE22790-8359-4F3B-A0A3-572B4A8491ED}"/>
              </a:ext>
            </a:extLst>
          </p:cNvPr>
          <p:cNvSpPr txBox="1">
            <a:spLocks/>
          </p:cNvSpPr>
          <p:nvPr/>
        </p:nvSpPr>
        <p:spPr>
          <a:xfrm>
            <a:off x="0" y="1124744"/>
            <a:ext cx="11712624" cy="500122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F218B"/>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spcAft>
                <a:spcPts val="800"/>
              </a:spcAft>
              <a:buFont typeface="Symbol" panose="05050102010706020507" pitchFamily="18" charset="2"/>
              <a:buChar char=""/>
            </a:pPr>
            <a:r>
              <a:rPr lang="de-DE" sz="2400"/>
              <a:t>RfG describes technical requirements for PGMs at the connection point. The current proposals largely describe a formal process to be followed for PGUs and components (not PGMs), rather than necessary technical capabilities. RfG should only contain general provisions for the verification process. The proposed Chapter 1 is too detailed and should be part of a dedicated document or standard instead of RfG.</a:t>
            </a:r>
            <a:endParaRPr lang="en-GB" sz="2400"/>
          </a:p>
          <a:p>
            <a:pPr marL="800100" lvl="1" indent="-342900">
              <a:buFont typeface="Symbol" panose="05050102010706020507" pitchFamily="18" charset="2"/>
              <a:buChar char=""/>
            </a:pPr>
            <a:r>
              <a:rPr lang="de-DE" sz="2400"/>
              <a:t>Currently, verification by means of a certification process, with available compliance schemes, has so far only been carried out in a very limited MS. Such level of detail and constraints may interfere in the developement of the compliance process based on certification of other MS.</a:t>
            </a:r>
          </a:p>
          <a:p>
            <a:pPr marL="800100" lvl="1" indent="-342900">
              <a:buFont typeface="Symbol" panose="05050102010706020507" pitchFamily="18" charset="2"/>
              <a:buChar char=""/>
            </a:pPr>
            <a:r>
              <a:rPr lang="de-DE" sz="2400"/>
              <a:t>Specific topics corresponding to the national certification scheme of one country e.g. prototypes and fixed values (1st set of proposals) for families, have been introduced in the proposals.</a:t>
            </a:r>
          </a:p>
          <a:p>
            <a:pPr marL="800100" lvl="1" indent="-342900">
              <a:buFont typeface="Symbol" panose="05050102010706020507" pitchFamily="18" charset="2"/>
              <a:buChar char=""/>
            </a:pPr>
            <a:r>
              <a:rPr lang="de-DE" sz="2400"/>
              <a:t>Mutual recognition of certificates would reduce testing costs, but needs to be based on equivalent requirements (equal or more onerous) and equivalent testing/simulation process. Some requirements are not that simple to compare.</a:t>
            </a:r>
            <a:endParaRPr lang="en-GB" sz="2000" b="0">
              <a:solidFill>
                <a:schemeClr val="tx1"/>
              </a:solidFill>
            </a:endParaRPr>
          </a:p>
          <a:p>
            <a:pPr marL="800100" lvl="1" indent="-342900">
              <a:buFont typeface="Symbol" panose="05050102010706020507" pitchFamily="18" charset="2"/>
              <a:buChar char=""/>
            </a:pPr>
            <a:endParaRPr lang="en-GB" sz="2000" b="0">
              <a:solidFill>
                <a:schemeClr val="tx1"/>
              </a:solidFill>
            </a:endParaRPr>
          </a:p>
          <a:p>
            <a:pPr marL="342900" indent="-342900">
              <a:lnSpc>
                <a:spcPct val="110000"/>
              </a:lnSpc>
              <a:buFont typeface="Calibri" panose="020F0502020204030204" pitchFamily="34" charset="0"/>
              <a:buChar char="-"/>
              <a:tabLst>
                <a:tab pos="638175" algn="l"/>
              </a:tabLst>
            </a:pPr>
            <a:endParaRPr lang="en-US" sz="2000" b="0" dirty="0">
              <a:solidFill>
                <a:schemeClr val="tx1"/>
              </a:solidFill>
            </a:endParaRPr>
          </a:p>
          <a:p>
            <a:pPr marL="800100" lvl="1" indent="-342900">
              <a:buFont typeface="Calibri" panose="020F0502020204030204" pitchFamily="34" charset="0"/>
              <a:buChar char="-"/>
              <a:tabLst>
                <a:tab pos="638175" algn="l"/>
              </a:tabLst>
            </a:pPr>
            <a:endParaRPr lang="en-US" sz="2000" dirty="0"/>
          </a:p>
        </p:txBody>
      </p:sp>
    </p:spTree>
    <p:extLst>
      <p:ext uri="{BB962C8B-B14F-4D97-AF65-F5344CB8AC3E}">
        <p14:creationId xmlns:p14="http://schemas.microsoft.com/office/powerpoint/2010/main" val="137656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382588" y="404664"/>
            <a:ext cx="11617788" cy="518527"/>
          </a:xfrm>
        </p:spPr>
        <p:txBody>
          <a:bodyPr/>
          <a:lstStyle/>
          <a:p>
            <a:r>
              <a:rPr lang="en-US"/>
              <a:t>5. ENTSO-E proposals to take on board EG HCF report outcomes</a:t>
            </a:r>
            <a:endParaRPr lang="en-GB" dirty="0"/>
          </a:p>
        </p:txBody>
      </p:sp>
      <p:sp>
        <p:nvSpPr>
          <p:cNvPr id="7" name="Text Placeholder 3">
            <a:extLst>
              <a:ext uri="{FF2B5EF4-FFF2-40B4-BE49-F238E27FC236}">
                <a16:creationId xmlns:a16="http://schemas.microsoft.com/office/drawing/2014/main" id="{DAE22790-8359-4F3B-A0A3-572B4A8491ED}"/>
              </a:ext>
            </a:extLst>
          </p:cNvPr>
          <p:cNvSpPr txBox="1">
            <a:spLocks/>
          </p:cNvSpPr>
          <p:nvPr/>
        </p:nvSpPr>
        <p:spPr>
          <a:xfrm>
            <a:off x="-49180" y="1124744"/>
            <a:ext cx="11617788" cy="5001223"/>
          </a:xfrm>
          <a:prstGeom prst="rect">
            <a:avLst/>
          </a:prstGeom>
          <a:ln>
            <a:noFill/>
          </a:ln>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F218B"/>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342900">
              <a:spcAft>
                <a:spcPts val="800"/>
              </a:spcAft>
              <a:buFont typeface="Symbol" panose="05050102010706020507" pitchFamily="18" charset="2"/>
              <a:buChar char=""/>
            </a:pPr>
            <a:r>
              <a:rPr lang="de-DE" sz="2400"/>
              <a:t>Avoid introducing such level of detail in the RfG, as indicated before, the proposals, especially the Chapter 1, much better fit into a certification procedure like TR8, NTS, IEC 61400-21, etc. but they are too detailed to be introduced in the legal text as they are proposed. </a:t>
            </a:r>
          </a:p>
          <a:p>
            <a:pPr marL="800100" lvl="1" indent="-342900">
              <a:spcAft>
                <a:spcPts val="800"/>
              </a:spcAft>
              <a:buFont typeface="Symbol" panose="05050102010706020507" pitchFamily="18" charset="2"/>
              <a:buChar char=""/>
            </a:pPr>
            <a:r>
              <a:rPr lang="de-DE" sz="2400"/>
              <a:t>ENTSOE considers positive the harmonization of the certification process, however the detailed process must be established at national level. Thus, it could be introduced in the legal text that RSO will make public the provisions regarding the certification process, if this is the option for compliance verification selected.</a:t>
            </a:r>
          </a:p>
          <a:p>
            <a:pPr marL="800100" lvl="1" indent="-342900">
              <a:spcAft>
                <a:spcPts val="800"/>
              </a:spcAft>
              <a:buFont typeface="Symbol" panose="05050102010706020507" pitchFamily="18" charset="2"/>
              <a:buChar char=""/>
            </a:pPr>
            <a:r>
              <a:rPr lang="de-DE" sz="2400"/>
              <a:t>Use EG HCF report as a basis to update existing Implementation Guidelines on compliance verification. The IGDs are the most suitable legal vehicle to guide TSOs on how to establish a certification process.</a:t>
            </a:r>
          </a:p>
          <a:p>
            <a:pPr lvl="1">
              <a:spcAft>
                <a:spcPts val="800"/>
              </a:spcAft>
            </a:pPr>
            <a:endParaRPr lang="de-DE" sz="2400"/>
          </a:p>
          <a:p>
            <a:pPr lvl="1">
              <a:spcAft>
                <a:spcPts val="800"/>
              </a:spcAft>
            </a:pPr>
            <a:endParaRPr lang="de-DE" sz="2400"/>
          </a:p>
          <a:p>
            <a:pPr lvl="1"/>
            <a:endParaRPr lang="en-GB" sz="2000" b="0">
              <a:solidFill>
                <a:schemeClr val="tx1"/>
              </a:solidFill>
            </a:endParaRPr>
          </a:p>
          <a:p>
            <a:pPr marL="800100" lvl="1" indent="-342900">
              <a:buFont typeface="Symbol" panose="05050102010706020507" pitchFamily="18" charset="2"/>
              <a:buChar char=""/>
            </a:pPr>
            <a:endParaRPr lang="en-GB" sz="2000" b="0">
              <a:solidFill>
                <a:schemeClr val="tx1"/>
              </a:solidFill>
            </a:endParaRPr>
          </a:p>
          <a:p>
            <a:pPr marL="342900" indent="-342900">
              <a:lnSpc>
                <a:spcPct val="110000"/>
              </a:lnSpc>
              <a:buFont typeface="Calibri" panose="020F0502020204030204" pitchFamily="34" charset="0"/>
              <a:buChar char="-"/>
              <a:tabLst>
                <a:tab pos="638175" algn="l"/>
              </a:tabLst>
            </a:pPr>
            <a:endParaRPr lang="en-US" sz="2000" b="0" dirty="0">
              <a:solidFill>
                <a:schemeClr val="tx1"/>
              </a:solidFill>
            </a:endParaRPr>
          </a:p>
          <a:p>
            <a:pPr marL="800100" lvl="1" indent="-342900">
              <a:buFont typeface="Calibri" panose="020F0502020204030204" pitchFamily="34" charset="0"/>
              <a:buChar char="-"/>
              <a:tabLst>
                <a:tab pos="638175" algn="l"/>
              </a:tabLst>
            </a:pPr>
            <a:endParaRPr lang="en-US" sz="2000" dirty="0"/>
          </a:p>
        </p:txBody>
      </p:sp>
    </p:spTree>
    <p:extLst>
      <p:ext uri="{BB962C8B-B14F-4D97-AF65-F5344CB8AC3E}">
        <p14:creationId xmlns:p14="http://schemas.microsoft.com/office/powerpoint/2010/main" val="167789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394978" y="404664"/>
            <a:ext cx="11617788" cy="518527"/>
          </a:xfrm>
        </p:spPr>
        <p:txBody>
          <a:bodyPr/>
          <a:lstStyle/>
          <a:p>
            <a:r>
              <a:rPr lang="en-US"/>
              <a:t>(ToR EG HCF – Targets)</a:t>
            </a:r>
            <a:endParaRPr lang="en-GB" dirty="0"/>
          </a:p>
        </p:txBody>
      </p:sp>
      <p:sp>
        <p:nvSpPr>
          <p:cNvPr id="6" name="Text Placeholder 3">
            <a:extLst>
              <a:ext uri="{FF2B5EF4-FFF2-40B4-BE49-F238E27FC236}">
                <a16:creationId xmlns:a16="http://schemas.microsoft.com/office/drawing/2014/main" id="{B1784053-46F9-461B-A559-E3863ABA2143}"/>
              </a:ext>
            </a:extLst>
          </p:cNvPr>
          <p:cNvSpPr txBox="1">
            <a:spLocks/>
          </p:cNvSpPr>
          <p:nvPr/>
        </p:nvSpPr>
        <p:spPr>
          <a:xfrm>
            <a:off x="407368" y="1295401"/>
            <a:ext cx="11017224" cy="4941912"/>
          </a:xfrm>
          <a:prstGeom prst="rect">
            <a:avLst/>
          </a:prstGeom>
          <a:ln>
            <a:noFill/>
          </a:ln>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rgbClr val="0F218B"/>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8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Based on a common understanding of the items listed above, the objective of the EG is to: </a:t>
            </a:r>
          </a:p>
          <a:p>
            <a:pPr marL="342900" indent="-342900">
              <a:buFont typeface="Arial" panose="020B0604020202020204" pitchFamily="34" charset="0"/>
              <a:buChar char="•"/>
            </a:pPr>
            <a:r>
              <a:rPr lang="en-GB" sz="2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Provide a path for the creation of EU harmonized testing strategies and proof of compliance methods as well as a proposal on key criteria to meet requirements in RfG, taking into account existing strategies in other sectors of EU regulation. </a:t>
            </a:r>
          </a:p>
          <a:p>
            <a:pPr marL="342900" indent="-342900">
              <a:buFont typeface="Arial" panose="020B0604020202020204" pitchFamily="34" charset="0"/>
              <a:buChar char="•"/>
            </a:pPr>
            <a:r>
              <a:rPr lang="en-GB" sz="2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Define an approach to accept certificates at EU level for all types (A, B, C and D). This can include a set of minimum requirements on respective statements of conformity, including the option of only selective conformity and the application of component certificates. </a:t>
            </a:r>
          </a:p>
          <a:p>
            <a:pPr marL="342900" indent="-342900">
              <a:buFont typeface="Arial" panose="020B0604020202020204" pitchFamily="34" charset="0"/>
              <a:buChar char="•"/>
            </a:pPr>
            <a:r>
              <a:rPr lang="en-GB" sz="2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Define a common product family definition and grouping criteria for an equipment certificate. </a:t>
            </a:r>
          </a:p>
          <a:p>
            <a:pPr marL="342900" indent="-342900">
              <a:buFont typeface="Arial" panose="020B0604020202020204" pitchFamily="34" charset="0"/>
              <a:buChar char="•"/>
            </a:pPr>
            <a:r>
              <a:rPr lang="en-GB" sz="2400" b="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Provide a path for a harmonized European approach to accept validated simulation models and define their recommended scope of use to substitute equipment testing. </a:t>
            </a:r>
          </a:p>
        </p:txBody>
      </p:sp>
    </p:spTree>
    <p:extLst>
      <p:ext uri="{BB962C8B-B14F-4D97-AF65-F5344CB8AC3E}">
        <p14:creationId xmlns:p14="http://schemas.microsoft.com/office/powerpoint/2010/main" val="39945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394978" y="404664"/>
            <a:ext cx="11617788" cy="518527"/>
          </a:xfrm>
        </p:spPr>
        <p:txBody>
          <a:bodyPr/>
          <a:lstStyle/>
          <a:p>
            <a:r>
              <a:rPr lang="en-US"/>
              <a:t>(ToR EG HCF - deliverables)</a:t>
            </a:r>
            <a:endParaRPr lang="en-GB" dirty="0"/>
          </a:p>
        </p:txBody>
      </p:sp>
      <p:pic>
        <p:nvPicPr>
          <p:cNvPr id="4" name="Imagen 3">
            <a:extLst>
              <a:ext uri="{FF2B5EF4-FFF2-40B4-BE49-F238E27FC236}">
                <a16:creationId xmlns:a16="http://schemas.microsoft.com/office/drawing/2014/main" id="{B5FC5F7A-81F6-9BAC-E7BC-EEA36D0CB944}"/>
              </a:ext>
            </a:extLst>
          </p:cNvPr>
          <p:cNvPicPr>
            <a:picLocks noChangeAspect="1"/>
          </p:cNvPicPr>
          <p:nvPr/>
        </p:nvPicPr>
        <p:blipFill>
          <a:blip r:embed="rId2"/>
          <a:stretch>
            <a:fillRect/>
          </a:stretch>
        </p:blipFill>
        <p:spPr>
          <a:xfrm>
            <a:off x="360040" y="2348880"/>
            <a:ext cx="11471920" cy="24676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251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394978" y="404664"/>
            <a:ext cx="11617788" cy="518527"/>
          </a:xfrm>
        </p:spPr>
        <p:txBody>
          <a:bodyPr/>
          <a:lstStyle/>
          <a:p>
            <a:r>
              <a:rPr lang="en-US"/>
              <a:t>(EG ACPPM - ToR)</a:t>
            </a:r>
            <a:endParaRPr lang="en-GB" dirty="0"/>
          </a:p>
        </p:txBody>
      </p:sp>
      <p:pic>
        <p:nvPicPr>
          <p:cNvPr id="7" name="Imagen 6">
            <a:extLst>
              <a:ext uri="{FF2B5EF4-FFF2-40B4-BE49-F238E27FC236}">
                <a16:creationId xmlns:a16="http://schemas.microsoft.com/office/drawing/2014/main" id="{F2688F90-B5D4-FCD1-17C7-06D978DCF35F}"/>
              </a:ext>
            </a:extLst>
          </p:cNvPr>
          <p:cNvPicPr>
            <a:picLocks noChangeAspect="1"/>
          </p:cNvPicPr>
          <p:nvPr/>
        </p:nvPicPr>
        <p:blipFill>
          <a:blip r:embed="rId2"/>
          <a:stretch>
            <a:fillRect/>
          </a:stretch>
        </p:blipFill>
        <p:spPr>
          <a:xfrm>
            <a:off x="0" y="2030104"/>
            <a:ext cx="12192000" cy="2797791"/>
          </a:xfrm>
          <a:prstGeom prst="rect">
            <a:avLst/>
          </a:prstGeom>
        </p:spPr>
      </p:pic>
    </p:spTree>
    <p:extLst>
      <p:ext uri="{BB962C8B-B14F-4D97-AF65-F5344CB8AC3E}">
        <p14:creationId xmlns:p14="http://schemas.microsoft.com/office/powerpoint/2010/main" val="507476084"/>
      </p:ext>
    </p:extLst>
  </p:cSld>
  <p:clrMapOvr>
    <a:masterClrMapping/>
  </p:clrMapOvr>
</p:sld>
</file>

<file path=ppt/theme/theme1.xml><?xml version="1.0" encoding="utf-8"?>
<a:theme xmlns:a="http://schemas.openxmlformats.org/drawingml/2006/main" name="5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8F34142E-D78F-DF4C-8D2F-DB2AAEE5FF45}"/>
    </a:ext>
  </a:extLst>
</a:theme>
</file>

<file path=ppt/theme/theme2.xml><?xml version="1.0" encoding="utf-8"?>
<a:theme xmlns:a="http://schemas.openxmlformats.org/drawingml/2006/main" name="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399146C8-DCE8-F245-A93F-AF34774DA1F6}"/>
    </a:ext>
  </a:extLst>
</a:theme>
</file>

<file path=ppt/theme/theme3.xml><?xml version="1.0" encoding="utf-8"?>
<a:theme xmlns:a="http://schemas.openxmlformats.org/drawingml/2006/main" name="3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FD7EC939-3D02-1C4C-8405-38AF738BF1A9}"/>
    </a:ext>
  </a:extLst>
</a:theme>
</file>

<file path=ppt/theme/theme4.xml><?xml version="1.0" encoding="utf-8"?>
<a:theme xmlns:a="http://schemas.openxmlformats.org/drawingml/2006/main" name="2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B3A98F9B-A3FE-FF41-91B7-9FC6C5C34F6E}"/>
    </a:ext>
  </a:extLst>
</a:theme>
</file>

<file path=ppt/theme/theme5.xml><?xml version="1.0" encoding="utf-8"?>
<a:theme xmlns:a="http://schemas.openxmlformats.org/drawingml/2006/main" name="4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DA89A99-D0A5-684E-9556-1D1BB4DAFE6B}"/>
    </a:ext>
  </a:extLst>
</a:theme>
</file>

<file path=ppt/theme/theme6.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7.xml><?xml version="1.0" encoding="utf-8"?>
<a:theme xmlns:a="http://schemas.openxmlformats.org/drawingml/2006/main" name="13_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171690AB-E963-8A4D-AD43-C26DFC53C852}"/>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E96DA7E44A4D4FB2373071509C8ACA" ma:contentTypeVersion="" ma:contentTypeDescription="Create a new document." ma:contentTypeScope="" ma:versionID="3ddc287e0fcc6a20931f39012ef76e50">
  <xsd:schema xmlns:xsd="http://www.w3.org/2001/XMLSchema" xmlns:xs="http://www.w3.org/2001/XMLSchema" xmlns:p="http://schemas.microsoft.com/office/2006/metadata/properties" xmlns:ns2="a1b26cf3-e5ea-4b0c-80de-16e53a39e3d8" targetNamespace="http://schemas.microsoft.com/office/2006/metadata/properties" ma:root="true" ma:fieldsID="8e19c08da3ab5c8921834d531b3dfa7c" ns2:_="">
    <xsd:import namespace="a1b26cf3-e5ea-4b0c-80de-16e53a39e3d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b26cf3-e5ea-4b0c-80de-16e53a39e3d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E3EA09-2ABA-4692-9BE0-1E5E38B002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b26cf3-e5ea-4b0c-80de-16e53a39e3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7DC913-D078-4B97-BD55-6AC6097904AC}">
  <ds:schemaRefs>
    <ds:schemaRef ds:uri="http://schemas.microsoft.com/sharepoint/v3/contenttype/forms"/>
  </ds:schemaRefs>
</ds:datastoreItem>
</file>

<file path=customXml/itemProps3.xml><?xml version="1.0" encoding="utf-8"?>
<ds:datastoreItem xmlns:ds="http://schemas.openxmlformats.org/officeDocument/2006/customXml" ds:itemID="{41E1C8CA-B211-442F-A0E1-F6EA99F04B2C}">
  <ds:schemaRef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2006/metadata/properties"/>
    <ds:schemaRef ds:uri="http://purl.org/dc/terms/"/>
    <ds:schemaRef ds:uri="a1b26cf3-e5ea-4b0c-80de-16e53a39e3d8"/>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entso-e new powerpoint template</Template>
  <TotalTime>2884</TotalTime>
  <Words>790</Words>
  <Application>Microsoft Office PowerPoint</Application>
  <PresentationFormat>Panorámica</PresentationFormat>
  <Paragraphs>54</Paragraphs>
  <Slides>9</Slides>
  <Notes>0</Notes>
  <HiddenSlides>3</HiddenSlides>
  <MMClips>0</MMClips>
  <ScaleCrop>false</ScaleCrop>
  <HeadingPairs>
    <vt:vector size="6" baseType="variant">
      <vt:variant>
        <vt:lpstr>Fuentes usadas</vt:lpstr>
      </vt:variant>
      <vt:variant>
        <vt:i4>4</vt:i4>
      </vt:variant>
      <vt:variant>
        <vt:lpstr>Tema</vt:lpstr>
      </vt:variant>
      <vt:variant>
        <vt:i4>7</vt:i4>
      </vt:variant>
      <vt:variant>
        <vt:lpstr>Títulos de diapositiva</vt:lpstr>
      </vt:variant>
      <vt:variant>
        <vt:i4>9</vt:i4>
      </vt:variant>
    </vt:vector>
  </HeadingPairs>
  <TitlesOfParts>
    <vt:vector size="20" baseType="lpstr">
      <vt:lpstr>Arial</vt:lpstr>
      <vt:lpstr>Calibri</vt:lpstr>
      <vt:lpstr>Symbol</vt:lpstr>
      <vt:lpstr>Trebuchet MS</vt:lpstr>
      <vt:lpstr>5_ENTSO-E Cover</vt:lpstr>
      <vt:lpstr>ENTSO-E Cover</vt:lpstr>
      <vt:lpstr>3_ENTSO-E Cover</vt:lpstr>
      <vt:lpstr>2_ENTSO-E Cover</vt:lpstr>
      <vt:lpstr>4_ENTSO-E Cover</vt:lpstr>
      <vt:lpstr>2_ENTSO-E Content</vt:lpstr>
      <vt:lpstr>13_blank slide</vt:lpstr>
      <vt:lpstr>EG HCF proposals on RfG 2.0 legal text – ENTSOE position</vt:lpstr>
      <vt:lpstr>1. Sequence</vt:lpstr>
      <vt:lpstr>2. ENTSO-E acknowledges EG HCF report</vt:lpstr>
      <vt:lpstr>3. ENTSO-E position on EG HCF proposals to amend legal text (formal)</vt:lpstr>
      <vt:lpstr>4. ENTSO-E concerns to EG HCF proposals to amend legal text</vt:lpstr>
      <vt:lpstr>5. ENTSO-E proposals to take on board EG HCF report outcomes</vt:lpstr>
      <vt:lpstr>(ToR EG HCF – Targets)</vt:lpstr>
      <vt:lpstr>(ToR EG HCF - deliverables)</vt:lpstr>
      <vt:lpstr>(EG ACPPM - ToR)</vt:lpstr>
    </vt:vector>
  </TitlesOfParts>
  <Company/>
  <LinksUpToDate>false</LinksUpToDate>
  <SharedDoc>false</SharedDoc>
  <HyperlinkBase>https://www.evg-online.org/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Drafting Team Planning Standards</dc:title>
  <dc:subject>PowerPoint Master</dc:subject>
  <dc:creator>Francesco Celozzi</dc:creator>
  <cp:keywords>ENTSO-E PowerPoint</cp:keywords>
  <cp:lastModifiedBy>REE</cp:lastModifiedBy>
  <cp:revision>266</cp:revision>
  <dcterms:created xsi:type="dcterms:W3CDTF">2021-09-21T20:12:49Z</dcterms:created>
  <dcterms:modified xsi:type="dcterms:W3CDTF">2023-06-15T07:10:46Z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0x0101004CE96DA7E44A4D4FB2373071509C8ACA</vt:lpwstr>
  </property>
</Properties>
</file>