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4.xml" ContentType="application/vnd.openxmlformats-officedocument.theme+xml"/>
  <Override PartName="/ppt/slideLayouts/slideLayout1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omments/modernComment_7FFFFB9E_8029EA8C.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6" r:id="rId4"/>
    <p:sldMasterId id="2147483792" r:id="rId5"/>
    <p:sldMasterId id="2147484247" r:id="rId6"/>
    <p:sldMasterId id="2147484250" r:id="rId7"/>
    <p:sldMasterId id="2147483699" r:id="rId8"/>
  </p:sldMasterIdLst>
  <p:notesMasterIdLst>
    <p:notesMasterId r:id="rId21"/>
  </p:notesMasterIdLst>
  <p:handoutMasterIdLst>
    <p:handoutMasterId r:id="rId22"/>
  </p:handoutMasterIdLst>
  <p:sldIdLst>
    <p:sldId id="265" r:id="rId9"/>
    <p:sldId id="2147482264" r:id="rId10"/>
    <p:sldId id="260" r:id="rId11"/>
    <p:sldId id="264" r:id="rId12"/>
    <p:sldId id="259" r:id="rId13"/>
    <p:sldId id="2147482532" r:id="rId14"/>
    <p:sldId id="2147482526" r:id="rId15"/>
    <p:sldId id="2147482527" r:id="rId16"/>
    <p:sldId id="2147482528" r:id="rId17"/>
    <p:sldId id="2147482515" r:id="rId18"/>
    <p:sldId id="262" r:id="rId19"/>
    <p:sldId id="258" r:id="rId20"/>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5CAD72A-784C-21D8-EEE4-D1DABA4AEDDA}" name="Konstantinos Vythoulkas" initials="KV" userId="S::kvythoulkas@entsoe.eu::26f68519-e02b-46b3-9db6-3f0c34e7bfdc" providerId="AD"/>
  <p188:author id="{BDD93531-241D-61AD-61C1-2543DAD83816}" name="Rafael Carnicero Mazon" initials="RCM" userId="Rafael Carnicero Mazon" providerId="None"/>
  <p188:author id="{42712834-8705-192B-74EE-171794AE881C}" name="Sarah Foulon" initials="SF" userId="S::sfoulon@entsoe.eu::1e12c22b-393c-41e6-960a-9e1346a19928" providerId="AD"/>
  <p188:author id="{0E93CA37-50B1-6259-13CF-D6599220FCE9}" name="Shilpa Bindu" initials="SB" userId="Shilpa Bindu" providerId="None"/>
  <p188:author id="{67FEB04B-1C4A-9453-3A04-0AA7E70F1D17}" name="Ioannis Theologitis" initials="IT" userId="S::itheologitis@entsoe.eu::e01622ba-7130-44cc-b28b-209111e6e455" providerId="AD"/>
  <p188:author id="{A64ED74F-B959-EAE2-5028-0122FCD18351}" name="Carmen Garcia Montero" initials="CG" userId="S::cgarciamontero@entsoe.eu::84ec9be3-4e63-4002-a285-50dabc6a4e21" providerId="AD"/>
  <p188:author id="{BA317B61-0257-F1BC-FC2B-F0C9A6ECDE5E}" name="Christelle Verstraeten" initials="CV" userId="S::cverstraeten@entsoe.eu::1df9da3b-0432-482d-87d7-77d418eaca15" providerId="AD"/>
  <p188:author id="{B4286666-C30D-3D87-4B88-9FF3163EB9AC}" name="DION-DEMAEL Michele" initials="MD" userId="S::michele.dion-demael@rte-france.com::338be5ef-f052-48ad-9cc3-68f58dba7ad5" providerId="AD"/>
  <p188:author id="{C4BADB6D-A4A4-9AB3-06BC-052CCCE3D258}" name="Mehtap Alper" initials="MA" userId="S::mehtap.alper@eudsoentity.eu::189ac307-2467-4621-abce-08984f5bbb38" providerId="AD"/>
  <p188:author id="{8E59FB73-DC7F-5FA4-5697-A0690F1C612D}" name="Carmen Garcia Montero" initials="CM" userId="S::carmen.garciamontero_entsoe.eu#ext#@eudsoentity.onmicrosoft.com::f7129798-576c-4ead-99a5-75ff9f7d0e9c" providerId="AD"/>
  <p188:author id="{CB352576-577B-1053-20A4-8BDB71ACCB86}" name="Vera Ventura" initials="VV" userId="S::vventura@entsoe.eu::ba924e7d-800a-4e60-a69b-98034871a664" providerId="AD"/>
  <p188:author id="{BDBD6D7E-B6A6-D3B7-5BB2-7C262959E6E4}" name="Emil Tan" initials="ET" userId="S::etan@entsoe.eu::fe9e1e8c-1855-4b4c-8ce4-1aabe7b86007" providerId="AD"/>
  <p188:author id="{A06DC981-E87A-3B67-FBBE-0E6DCAF919DE}" name="Florence Melchior" initials="FM" userId="S::fmelchior@entsoe.eu::873fc4db-10f6-449c-8973-d1031b712339" providerId="AD"/>
  <p188:author id="{05DD5487-F2BB-CD80-A63D-D84C6AEF15EA}" name="CORTINAS Damian" initials="CD" userId="S::damian.cortinas_rte-france.com#ext#@entsoe00.onmicrosoft.com::c341f5bd-ecb2-44db-9b31-4455550473d0" providerId="AD"/>
  <p188:author id="{0708C488-5E34-6452-2B9D-11F92A107AE2}" name="Sonya Twohig" initials="ST" userId="S::stwohig@entsoe.eu::bc1c6559-5889-4d8a-bfd5-737373275d63" providerId="AD"/>
  <p188:author id="{67D2A392-F60A-2ABE-20F7-84A7AA39134C}" name="DARQUENNES Theo" initials="DT" userId="S::theo.darquennes_rte-france.com#ext#@entsoe00.onmicrosoft.com::741d67bb-95c8-4d99-a3cb-b84d60b2299f" providerId="AD"/>
  <p188:author id="{271504C5-EE86-AEDE-46FC-4C27277E9950}" name="DO Giao" initials="DG" userId="S::giao.do_rte-france.com#ext#@eudsoentity.onmicrosoft.com::b1e572c3-1ccf-4100-97b8-32c16ac1beff" providerId="AD"/>
  <p188:author id="{109B66CC-A0C3-3D67-EA5C-2A1404CBC1D9}" name="Valeria Battista" initials="VB" userId="Valeria Battista" providerId="None"/>
  <p188:author id="{6D7CE8D0-A2D0-BF18-223F-76E3AEEF3BBD}" name="Sarah Schulze" initials="SS" userId="S::sschulze@entsoe.eu::b2a5ac6e-211b-46f7-8eee-60569d5efebc" providerId="AD"/>
  <p188:author id="{4DD5FEDA-1768-9121-38E4-E25A09520920}" name="Lieve Dessing" initials="LD" userId="S::ldessing@entsoe.eu::f7e4169f-b0bc-47b0-97dd-b4a3d92bacc0" providerId="AD"/>
  <p188:author id="{77C03EE6-48BD-469B-9603-58444A1E185D}" name="Evangelia Skreka" initials="ES" userId="S::eskreka@entsoe.eu::87906244-5ace-4406-89af-2d0a3e689457" providerId="AD"/>
  <p188:author id="{82CD41E8-3816-5724-6F4F-E66AAE7FC3D8}" name="Alina Neagu" initials="AN" userId="S::aneagu@entsoe.eu::bb1f3bb4-8ca8-4033-bbbc-181a3a73d71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218B"/>
    <a:srgbClr val="0FB29A"/>
    <a:srgbClr val="FFF5E7"/>
    <a:srgbClr val="009992"/>
    <a:srgbClr val="0F218B"/>
    <a:srgbClr val="00947F"/>
    <a:srgbClr val="2154A5"/>
    <a:srgbClr val="737F85"/>
    <a:srgbClr val="015092"/>
    <a:srgbClr val="707F8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C1B248-AA7E-7829-2C0F-9612FB5D3851}" v="12" dt="2026-09-28T11:40:25.922"/>
  </p1510:revLst>
</p1510:revInfo>
</file>

<file path=ppt/tableStyles.xml><?xml version="1.0" encoding="utf-8"?>
<a:tblStyleLst xmlns:a="http://schemas.openxmlformats.org/drawingml/2006/main" def="{3B4B98B0-60AC-42C2-AFA5-B58CD77FA1E5}">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ittlere Formatvorlag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E171933-4619-4E11-9A3F-F7608DF75F80}" styleName="Mittlere Formatvorlage 1 - Akz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Mittlere Formatvorlage 1 - Akz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ittlere Formatvorlage 1 - Akz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775DCB02-9BB8-47FD-8907-85C794F793BA}" styleName="Designformatvorlage 1 - Akz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Helle Formatvorlage 2 - Akz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Helle Formatvorlage 1 - Akz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76"/>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handoutMaster" Target="handoutMasters/handoutMaster1.xml"/><Relationship Id="rId27" Type="http://schemas.microsoft.com/office/2015/10/relationships/revisionInfo" Target="revisionInfo.xml"/></Relationships>
</file>

<file path=ppt/comments/modernComment_7FFFFB9E_8029EA8C.xml><?xml version="1.0" encoding="utf-8"?>
<p188:cmLst xmlns:a="http://schemas.openxmlformats.org/drawingml/2006/main" xmlns:r="http://schemas.openxmlformats.org/officeDocument/2006/relationships" xmlns:p188="http://schemas.microsoft.com/office/powerpoint/2018/8/main">
  <p188:cm id="{A41B2EE5-A881-4780-92D4-9F39D2617134}" authorId="{A64ED74F-B959-EAE2-5028-0122FCD18351}" status="resolved" created="2025-09-22T12:17:43.916">
    <pc:sldMkLst xmlns:pc="http://schemas.microsoft.com/office/powerpoint/2013/main/command">
      <pc:docMk/>
      <pc:sldMk cId="2529401605" sldId="2147482273"/>
    </pc:sldMkLst>
    <p188:replyLst>
      <p188:reply id="{07E5613E-F875-4B8D-8400-91ED4A0A003C}" authorId="{A64ED74F-B959-EAE2-5028-0122FCD18351}" created="2025-09-22T12:18:00.146">
        <p188:txBody>
          <a:bodyPr/>
          <a:lstStyle/>
          <a:p>
            <a:r>
              <a:rPr lang="en-GB"/>
              <a:t>Recitals</a:t>
            </a:r>
          </a:p>
        </p188:txBody>
      </p188:reply>
      <p188:reply id="{46F9FE65-7ADE-440A-AE37-17D696895A23}" authorId="{A64ED74F-B959-EAE2-5028-0122FCD18351}" created="2025-09-22T12:18:43.987">
        <p188:txBody>
          <a:bodyPr/>
          <a:lstStyle/>
          <a:p>
            <a:r>
              <a:rPr lang="en-GB"/>
              <a:t>Reduce Article 6</a:t>
            </a:r>
          </a:p>
        </p188:txBody>
      </p188:reply>
    </p188:replyLst>
    <p188:txBody>
      <a:bodyPr/>
      <a:lstStyle/>
      <a:p>
        <a:r>
          <a:rPr lang="en-GB"/>
          <a:t>Members responsibilities</a:t>
        </a:r>
      </a:p>
    </p188:txBody>
  </p188:cm>
</p188:cmLst>
</file>

<file path=ppt/diagrams/colors1.xml><?xml version="1.0" encoding="utf-8"?>
<dgm:colorsDef xmlns:dgm="http://schemas.openxmlformats.org/drawingml/2006/diagram" xmlns:a="http://schemas.openxmlformats.org/drawingml/2006/main" uniqueId="urn:microsoft.com/office/officeart/2005/8/colors/accent1_1#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CB152E-8CAD-4E1B-8707-C29FA19FA30B}" type="doc">
      <dgm:prSet loTypeId="urn:microsoft.com/office/officeart/2008/layout/NameandTitleOrganizationalChart" loCatId="hierarchy" qsTypeId="urn:microsoft.com/office/officeart/2005/8/quickstyle/simple1#2" qsCatId="simple" csTypeId="urn:microsoft.com/office/officeart/2005/8/colors/accent1_1#1" csCatId="accent1" phldr="1"/>
      <dgm:spPr/>
      <dgm:t>
        <a:bodyPr/>
        <a:lstStyle/>
        <a:p>
          <a:endParaRPr lang="en-US"/>
        </a:p>
      </dgm:t>
    </dgm:pt>
    <dgm:pt modelId="{710C884C-D0FF-4C9A-9D1A-ED3D51A914CD}">
      <dgm:prSet phldrT="[Text]"/>
      <dgm:spPr>
        <a:solidFill>
          <a:srgbClr val="FFC000"/>
        </a:solidFill>
      </dgm:spPr>
      <dgm:t>
        <a:bodyPr/>
        <a:lstStyle/>
        <a:p>
          <a:r>
            <a:rPr lang="en-US" b="1">
              <a:latin typeface="Aptos" panose="020B0004020202020204" pitchFamily="34" charset="0"/>
            </a:rPr>
            <a:t>Joint Working Group</a:t>
          </a:r>
        </a:p>
      </dgm:t>
    </dgm:pt>
    <dgm:pt modelId="{5770B5A5-E1B8-4BF5-943B-5E7B1C6FEA75}" type="parTrans" cxnId="{22BB5E92-8048-43AE-BF56-E5D53042F4C2}">
      <dgm:prSet/>
      <dgm:spPr/>
      <dgm:t>
        <a:bodyPr/>
        <a:lstStyle/>
        <a:p>
          <a:endParaRPr lang="en-US"/>
        </a:p>
      </dgm:t>
    </dgm:pt>
    <dgm:pt modelId="{74508BB4-45B9-42FD-B384-3137A78BEC47}" type="sibTrans" cxnId="{22BB5E92-8048-43AE-BF56-E5D53042F4C2}">
      <dgm:prSet/>
      <dgm:spPr>
        <a:solidFill>
          <a:schemeClr val="accent2">
            <a:lumMod val="40000"/>
            <a:lumOff val="60000"/>
            <a:alpha val="90000"/>
          </a:schemeClr>
        </a:solidFill>
      </dgm:spPr>
      <dgm:t>
        <a:bodyPr/>
        <a:lstStyle/>
        <a:p>
          <a:r>
            <a:rPr lang="en-US"/>
            <a:t>DSO Entity &amp; ENTSO-E </a:t>
          </a:r>
        </a:p>
      </dgm:t>
    </dgm:pt>
    <dgm:pt modelId="{DDA195FA-397E-4C75-BBDB-644D8D78F8B3}">
      <dgm:prSet phldrT="[Text]"/>
      <dgm:spPr>
        <a:solidFill>
          <a:srgbClr val="FFC000"/>
        </a:solidFill>
      </dgm:spPr>
      <dgm:t>
        <a:bodyPr/>
        <a:lstStyle/>
        <a:p>
          <a:r>
            <a:rPr lang="en-US">
              <a:latin typeface="Aptos" panose="020B0004020202020204" pitchFamily="34" charset="0"/>
            </a:rPr>
            <a:t>TF1: ‘Monitoring Implementing Regulations’</a:t>
          </a:r>
        </a:p>
      </dgm:t>
    </dgm:pt>
    <dgm:pt modelId="{9A190DD9-4B10-417E-8A8A-955585E30108}" type="parTrans" cxnId="{044CF348-D18F-45D2-96B3-05FC4751054A}">
      <dgm:prSet/>
      <dgm:spPr/>
      <dgm:t>
        <a:bodyPr/>
        <a:lstStyle/>
        <a:p>
          <a:endParaRPr lang="en-US"/>
        </a:p>
      </dgm:t>
    </dgm:pt>
    <dgm:pt modelId="{07B24110-816D-42E3-8F97-1365A7E15304}" type="sibTrans" cxnId="{044CF348-D18F-45D2-96B3-05FC4751054A}">
      <dgm:prSet custT="1"/>
      <dgm:spPr>
        <a:solidFill>
          <a:schemeClr val="accent2">
            <a:lumMod val="40000"/>
            <a:lumOff val="60000"/>
            <a:alpha val="90000"/>
          </a:schemeClr>
        </a:solidFill>
      </dgm:spPr>
      <dgm:t>
        <a:bodyPr/>
        <a:lstStyle/>
        <a:p>
          <a:r>
            <a:rPr lang="en-US" sz="1050"/>
            <a:t>DSO Entity, ENTSO-E</a:t>
          </a:r>
        </a:p>
      </dgm:t>
    </dgm:pt>
    <dgm:pt modelId="{0D9996B3-B5A0-4D99-8A10-ECA789B487C4}">
      <dgm:prSet phldrT="[Text]"/>
      <dgm:spPr>
        <a:solidFill>
          <a:srgbClr val="FFC000"/>
        </a:solidFill>
      </dgm:spPr>
      <dgm:t>
        <a:bodyPr/>
        <a:lstStyle/>
        <a:p>
          <a:r>
            <a:rPr lang="en-US">
              <a:latin typeface="Aptos" panose="020B0004020202020204" pitchFamily="34" charset="0"/>
            </a:rPr>
            <a:t>TF2: ‘Development of Implementing Regulations’</a:t>
          </a:r>
        </a:p>
      </dgm:t>
    </dgm:pt>
    <dgm:pt modelId="{75E58BFB-CDB0-4388-B44B-705C1D3DD4BC}" type="parTrans" cxnId="{21547474-5A2A-48EE-97DA-DF090E5B27A4}">
      <dgm:prSet/>
      <dgm:spPr/>
      <dgm:t>
        <a:bodyPr/>
        <a:lstStyle/>
        <a:p>
          <a:endParaRPr lang="en-US"/>
        </a:p>
      </dgm:t>
    </dgm:pt>
    <dgm:pt modelId="{9C87F511-6057-4B6D-8A5A-DFD4791FE020}" type="sibTrans" cxnId="{21547474-5A2A-48EE-97DA-DF090E5B27A4}">
      <dgm:prSet custT="1"/>
      <dgm:spPr>
        <a:solidFill>
          <a:schemeClr val="accent2">
            <a:lumMod val="40000"/>
            <a:lumOff val="60000"/>
            <a:alpha val="90000"/>
          </a:schemeClr>
        </a:solidFill>
      </dgm:spPr>
      <dgm:t>
        <a:bodyPr/>
        <a:lstStyle/>
        <a:p>
          <a:r>
            <a:rPr lang="en-US" sz="1050"/>
            <a:t>DSO Entity, ENTSO-E,  </a:t>
          </a:r>
        </a:p>
      </dgm:t>
    </dgm:pt>
    <dgm:pt modelId="{6A78E3F6-D90A-4C43-8364-737833D59685}">
      <dgm:prSet phldrT="[Text]"/>
      <dgm:spPr>
        <a:solidFill>
          <a:srgbClr val="FFC000"/>
        </a:solidFill>
      </dgm:spPr>
      <dgm:t>
        <a:bodyPr/>
        <a:lstStyle/>
        <a:p>
          <a:r>
            <a:rPr lang="en-US">
              <a:latin typeface="Aptos" panose="020B0004020202020204" pitchFamily="34" charset="0"/>
            </a:rPr>
            <a:t>TF3: ‘Data Interoperability Models’</a:t>
          </a:r>
        </a:p>
      </dgm:t>
    </dgm:pt>
    <dgm:pt modelId="{888B6F47-CBED-4B83-BD48-2E7FAF2FEDC2}" type="parTrans" cxnId="{8860DDAF-9984-4D62-BBB4-05C180DA8361}">
      <dgm:prSet/>
      <dgm:spPr/>
      <dgm:t>
        <a:bodyPr/>
        <a:lstStyle/>
        <a:p>
          <a:endParaRPr lang="en-US"/>
        </a:p>
      </dgm:t>
    </dgm:pt>
    <dgm:pt modelId="{674EBA4E-920B-4F42-95F0-6C3BEB4F7080}" type="sibTrans" cxnId="{8860DDAF-9984-4D62-BBB4-05C180DA8361}">
      <dgm:prSet custT="1"/>
      <dgm:spPr>
        <a:solidFill>
          <a:schemeClr val="accent2">
            <a:lumMod val="40000"/>
            <a:lumOff val="60000"/>
            <a:alpha val="90000"/>
          </a:schemeClr>
        </a:solidFill>
      </dgm:spPr>
      <dgm:t>
        <a:bodyPr/>
        <a:lstStyle/>
        <a:p>
          <a:r>
            <a:rPr lang="en-US" sz="1050"/>
            <a:t>DSO Entity, ENTSO-E, </a:t>
          </a:r>
        </a:p>
      </dgm:t>
    </dgm:pt>
    <dgm:pt modelId="{06FF3E86-ED85-4717-A947-48026104FA51}" type="pres">
      <dgm:prSet presAssocID="{43CB152E-8CAD-4E1B-8707-C29FA19FA30B}" presName="hierChild1" presStyleCnt="0">
        <dgm:presLayoutVars>
          <dgm:orgChart val="1"/>
          <dgm:chPref val="1"/>
          <dgm:dir/>
          <dgm:animOne val="branch"/>
          <dgm:animLvl val="lvl"/>
          <dgm:resizeHandles/>
        </dgm:presLayoutVars>
      </dgm:prSet>
      <dgm:spPr/>
    </dgm:pt>
    <dgm:pt modelId="{B47B51D4-A9DE-4FA6-8C6A-578BDB86EB9F}" type="pres">
      <dgm:prSet presAssocID="{710C884C-D0FF-4C9A-9D1A-ED3D51A914CD}" presName="hierRoot1" presStyleCnt="0">
        <dgm:presLayoutVars>
          <dgm:hierBranch val="init"/>
        </dgm:presLayoutVars>
      </dgm:prSet>
      <dgm:spPr/>
    </dgm:pt>
    <dgm:pt modelId="{678A333C-03E5-49AA-80DA-B2B3C04E5884}" type="pres">
      <dgm:prSet presAssocID="{710C884C-D0FF-4C9A-9D1A-ED3D51A914CD}" presName="rootComposite1" presStyleCnt="0"/>
      <dgm:spPr/>
    </dgm:pt>
    <dgm:pt modelId="{57A0FC91-7914-4EA8-9E27-072B3F51168A}" type="pres">
      <dgm:prSet presAssocID="{710C884C-D0FF-4C9A-9D1A-ED3D51A914CD}" presName="rootText1" presStyleLbl="node0" presStyleIdx="0" presStyleCnt="1" custLinFactNeighborY="1243">
        <dgm:presLayoutVars>
          <dgm:chMax/>
          <dgm:chPref val="3"/>
        </dgm:presLayoutVars>
      </dgm:prSet>
      <dgm:spPr/>
    </dgm:pt>
    <dgm:pt modelId="{508F98DB-4610-4777-AC12-3E315185B60C}" type="pres">
      <dgm:prSet presAssocID="{710C884C-D0FF-4C9A-9D1A-ED3D51A914CD}" presName="titleText1" presStyleLbl="fgAcc0" presStyleIdx="0" presStyleCnt="1">
        <dgm:presLayoutVars>
          <dgm:chMax val="0"/>
          <dgm:chPref val="0"/>
        </dgm:presLayoutVars>
      </dgm:prSet>
      <dgm:spPr/>
    </dgm:pt>
    <dgm:pt modelId="{A3525029-F50C-4831-A926-BE529D156286}" type="pres">
      <dgm:prSet presAssocID="{710C884C-D0FF-4C9A-9D1A-ED3D51A914CD}" presName="rootConnector1" presStyleLbl="node1" presStyleIdx="0" presStyleCnt="3"/>
      <dgm:spPr/>
    </dgm:pt>
    <dgm:pt modelId="{8DC6BC81-C48E-43E6-A71E-54ECF253DAE3}" type="pres">
      <dgm:prSet presAssocID="{710C884C-D0FF-4C9A-9D1A-ED3D51A914CD}" presName="hierChild2" presStyleCnt="0"/>
      <dgm:spPr/>
    </dgm:pt>
    <dgm:pt modelId="{F1DBD5C4-9316-4812-9E1B-2DE5EB129829}" type="pres">
      <dgm:prSet presAssocID="{9A190DD9-4B10-417E-8A8A-955585E30108}" presName="Name37" presStyleLbl="parChTrans1D2" presStyleIdx="0" presStyleCnt="3"/>
      <dgm:spPr/>
    </dgm:pt>
    <dgm:pt modelId="{3A0A007F-D559-4995-9322-54D9E1C82166}" type="pres">
      <dgm:prSet presAssocID="{DDA195FA-397E-4C75-BBDB-644D8D78F8B3}" presName="hierRoot2" presStyleCnt="0">
        <dgm:presLayoutVars>
          <dgm:hierBranch val="init"/>
        </dgm:presLayoutVars>
      </dgm:prSet>
      <dgm:spPr/>
    </dgm:pt>
    <dgm:pt modelId="{D5005E39-5FF4-4CF4-8B9A-48214A228D58}" type="pres">
      <dgm:prSet presAssocID="{DDA195FA-397E-4C75-BBDB-644D8D78F8B3}" presName="rootComposite" presStyleCnt="0"/>
      <dgm:spPr/>
    </dgm:pt>
    <dgm:pt modelId="{B5377EC6-F942-4ACC-AB82-A02AEDF29B9B}" type="pres">
      <dgm:prSet presAssocID="{DDA195FA-397E-4C75-BBDB-644D8D78F8B3}" presName="rootText" presStyleLbl="node1" presStyleIdx="0" presStyleCnt="3">
        <dgm:presLayoutVars>
          <dgm:chMax/>
          <dgm:chPref val="3"/>
        </dgm:presLayoutVars>
      </dgm:prSet>
      <dgm:spPr/>
    </dgm:pt>
    <dgm:pt modelId="{946FBE97-2E87-4A17-89F7-21AC7DBD4C02}" type="pres">
      <dgm:prSet presAssocID="{DDA195FA-397E-4C75-BBDB-644D8D78F8B3}" presName="titleText2" presStyleLbl="fgAcc1" presStyleIdx="0" presStyleCnt="3">
        <dgm:presLayoutVars>
          <dgm:chMax val="0"/>
          <dgm:chPref val="0"/>
        </dgm:presLayoutVars>
      </dgm:prSet>
      <dgm:spPr/>
    </dgm:pt>
    <dgm:pt modelId="{943A7840-2CA1-4D0D-A8A1-B853F4F2E932}" type="pres">
      <dgm:prSet presAssocID="{DDA195FA-397E-4C75-BBDB-644D8D78F8B3}" presName="rootConnector" presStyleLbl="node2" presStyleIdx="0" presStyleCnt="0"/>
      <dgm:spPr/>
    </dgm:pt>
    <dgm:pt modelId="{F42A5A97-644F-49E1-BB96-F7F1ED607FA2}" type="pres">
      <dgm:prSet presAssocID="{DDA195FA-397E-4C75-BBDB-644D8D78F8B3}" presName="hierChild4" presStyleCnt="0"/>
      <dgm:spPr/>
    </dgm:pt>
    <dgm:pt modelId="{C1EB8356-6CF5-4D5F-B028-E4E0DCD0C4C7}" type="pres">
      <dgm:prSet presAssocID="{DDA195FA-397E-4C75-BBDB-644D8D78F8B3}" presName="hierChild5" presStyleCnt="0"/>
      <dgm:spPr/>
    </dgm:pt>
    <dgm:pt modelId="{EFF2A6CC-6C72-4FDC-BDCD-AD207A9873AB}" type="pres">
      <dgm:prSet presAssocID="{75E58BFB-CDB0-4388-B44B-705C1D3DD4BC}" presName="Name37" presStyleLbl="parChTrans1D2" presStyleIdx="1" presStyleCnt="3"/>
      <dgm:spPr/>
    </dgm:pt>
    <dgm:pt modelId="{A26398BA-7E44-4DF3-B66E-C531675946BA}" type="pres">
      <dgm:prSet presAssocID="{0D9996B3-B5A0-4D99-8A10-ECA789B487C4}" presName="hierRoot2" presStyleCnt="0">
        <dgm:presLayoutVars>
          <dgm:hierBranch val="init"/>
        </dgm:presLayoutVars>
      </dgm:prSet>
      <dgm:spPr/>
    </dgm:pt>
    <dgm:pt modelId="{2854373B-4C3B-49EC-8545-A0DF447CD280}" type="pres">
      <dgm:prSet presAssocID="{0D9996B3-B5A0-4D99-8A10-ECA789B487C4}" presName="rootComposite" presStyleCnt="0"/>
      <dgm:spPr/>
    </dgm:pt>
    <dgm:pt modelId="{D77B0D61-12B0-42E9-BF37-0789AFBDCF4E}" type="pres">
      <dgm:prSet presAssocID="{0D9996B3-B5A0-4D99-8A10-ECA789B487C4}" presName="rootText" presStyleLbl="node1" presStyleIdx="1" presStyleCnt="3">
        <dgm:presLayoutVars>
          <dgm:chMax/>
          <dgm:chPref val="3"/>
        </dgm:presLayoutVars>
      </dgm:prSet>
      <dgm:spPr/>
    </dgm:pt>
    <dgm:pt modelId="{A04D2254-54BA-4486-BB2B-8EC5A5BA062B}" type="pres">
      <dgm:prSet presAssocID="{0D9996B3-B5A0-4D99-8A10-ECA789B487C4}" presName="titleText2" presStyleLbl="fgAcc1" presStyleIdx="1" presStyleCnt="3">
        <dgm:presLayoutVars>
          <dgm:chMax val="0"/>
          <dgm:chPref val="0"/>
        </dgm:presLayoutVars>
      </dgm:prSet>
      <dgm:spPr/>
    </dgm:pt>
    <dgm:pt modelId="{1653723F-151B-4202-BA9A-2EF4306F9437}" type="pres">
      <dgm:prSet presAssocID="{0D9996B3-B5A0-4D99-8A10-ECA789B487C4}" presName="rootConnector" presStyleLbl="node2" presStyleIdx="0" presStyleCnt="0"/>
      <dgm:spPr/>
    </dgm:pt>
    <dgm:pt modelId="{AC3D59C3-9446-4F5E-9516-FC9FD73E54BC}" type="pres">
      <dgm:prSet presAssocID="{0D9996B3-B5A0-4D99-8A10-ECA789B487C4}" presName="hierChild4" presStyleCnt="0"/>
      <dgm:spPr/>
    </dgm:pt>
    <dgm:pt modelId="{FFB487AB-DBAC-4CAA-B383-EDFACACE334D}" type="pres">
      <dgm:prSet presAssocID="{0D9996B3-B5A0-4D99-8A10-ECA789B487C4}" presName="hierChild5" presStyleCnt="0"/>
      <dgm:spPr/>
    </dgm:pt>
    <dgm:pt modelId="{9BCCFCFC-F84C-4CF1-A75D-EFB34691FE92}" type="pres">
      <dgm:prSet presAssocID="{888B6F47-CBED-4B83-BD48-2E7FAF2FEDC2}" presName="Name37" presStyleLbl="parChTrans1D2" presStyleIdx="2" presStyleCnt="3"/>
      <dgm:spPr/>
    </dgm:pt>
    <dgm:pt modelId="{A7D553FA-C29C-458F-B4DD-E74E7DF56E3D}" type="pres">
      <dgm:prSet presAssocID="{6A78E3F6-D90A-4C43-8364-737833D59685}" presName="hierRoot2" presStyleCnt="0">
        <dgm:presLayoutVars>
          <dgm:hierBranch val="init"/>
        </dgm:presLayoutVars>
      </dgm:prSet>
      <dgm:spPr/>
    </dgm:pt>
    <dgm:pt modelId="{DED937F9-4DCA-4BF0-8BE9-BB2A2A6A0773}" type="pres">
      <dgm:prSet presAssocID="{6A78E3F6-D90A-4C43-8364-737833D59685}" presName="rootComposite" presStyleCnt="0"/>
      <dgm:spPr/>
    </dgm:pt>
    <dgm:pt modelId="{CE383B75-A7F3-4688-8159-B1E02811E5EA}" type="pres">
      <dgm:prSet presAssocID="{6A78E3F6-D90A-4C43-8364-737833D59685}" presName="rootText" presStyleLbl="node1" presStyleIdx="2" presStyleCnt="3">
        <dgm:presLayoutVars>
          <dgm:chMax/>
          <dgm:chPref val="3"/>
        </dgm:presLayoutVars>
      </dgm:prSet>
      <dgm:spPr/>
    </dgm:pt>
    <dgm:pt modelId="{D360D380-8E09-4193-BE4F-E2F1CA497930}" type="pres">
      <dgm:prSet presAssocID="{6A78E3F6-D90A-4C43-8364-737833D59685}" presName="titleText2" presStyleLbl="fgAcc1" presStyleIdx="2" presStyleCnt="3">
        <dgm:presLayoutVars>
          <dgm:chMax val="0"/>
          <dgm:chPref val="0"/>
        </dgm:presLayoutVars>
      </dgm:prSet>
      <dgm:spPr/>
    </dgm:pt>
    <dgm:pt modelId="{2B867188-CEE0-4D2A-B031-D9DE50459AB5}" type="pres">
      <dgm:prSet presAssocID="{6A78E3F6-D90A-4C43-8364-737833D59685}" presName="rootConnector" presStyleLbl="node2" presStyleIdx="0" presStyleCnt="0"/>
      <dgm:spPr/>
    </dgm:pt>
    <dgm:pt modelId="{328A24E4-EBDA-4308-9474-410E855CB62A}" type="pres">
      <dgm:prSet presAssocID="{6A78E3F6-D90A-4C43-8364-737833D59685}" presName="hierChild4" presStyleCnt="0"/>
      <dgm:spPr/>
    </dgm:pt>
    <dgm:pt modelId="{9E977141-6EFF-4143-B699-640C5679CA23}" type="pres">
      <dgm:prSet presAssocID="{6A78E3F6-D90A-4C43-8364-737833D59685}" presName="hierChild5" presStyleCnt="0"/>
      <dgm:spPr/>
    </dgm:pt>
    <dgm:pt modelId="{61374FD3-BCC0-4B8B-94CC-300FD7D8F946}" type="pres">
      <dgm:prSet presAssocID="{710C884C-D0FF-4C9A-9D1A-ED3D51A914CD}" presName="hierChild3" presStyleCnt="0"/>
      <dgm:spPr/>
    </dgm:pt>
  </dgm:ptLst>
  <dgm:cxnLst>
    <dgm:cxn modelId="{F610891A-A0D9-45C2-BBFD-EBE9A1260845}" type="presOf" srcId="{43CB152E-8CAD-4E1B-8707-C29FA19FA30B}" destId="{06FF3E86-ED85-4717-A947-48026104FA51}" srcOrd="0" destOrd="0" presId="urn:microsoft.com/office/officeart/2008/layout/NameandTitleOrganizationalChart"/>
    <dgm:cxn modelId="{BD29721C-B48C-4811-9605-C24F01D53D98}" type="presOf" srcId="{6A78E3F6-D90A-4C43-8364-737833D59685}" destId="{2B867188-CEE0-4D2A-B031-D9DE50459AB5}" srcOrd="1" destOrd="0" presId="urn:microsoft.com/office/officeart/2008/layout/NameandTitleOrganizationalChart"/>
    <dgm:cxn modelId="{D28D081F-B20E-4EBC-8358-9F160E9AEA95}" type="presOf" srcId="{0D9996B3-B5A0-4D99-8A10-ECA789B487C4}" destId="{1653723F-151B-4202-BA9A-2EF4306F9437}" srcOrd="1" destOrd="0" presId="urn:microsoft.com/office/officeart/2008/layout/NameandTitleOrganizationalChart"/>
    <dgm:cxn modelId="{75AD5822-113F-4B99-B0BD-A850BC89F9D8}" type="presOf" srcId="{07B24110-816D-42E3-8F97-1365A7E15304}" destId="{946FBE97-2E87-4A17-89F7-21AC7DBD4C02}" srcOrd="0" destOrd="0" presId="urn:microsoft.com/office/officeart/2008/layout/NameandTitleOrganizationalChart"/>
    <dgm:cxn modelId="{42E1442D-6FE9-4F74-8617-67B0D70450A4}" type="presOf" srcId="{74508BB4-45B9-42FD-B384-3137A78BEC47}" destId="{508F98DB-4610-4777-AC12-3E315185B60C}" srcOrd="0" destOrd="0" presId="urn:microsoft.com/office/officeart/2008/layout/NameandTitleOrganizationalChart"/>
    <dgm:cxn modelId="{43066963-3590-4D64-B803-14F67B9137CF}" type="presOf" srcId="{DDA195FA-397E-4C75-BBDB-644D8D78F8B3}" destId="{B5377EC6-F942-4ACC-AB82-A02AEDF29B9B}" srcOrd="0" destOrd="0" presId="urn:microsoft.com/office/officeart/2008/layout/NameandTitleOrganizationalChart"/>
    <dgm:cxn modelId="{9D9B8365-80E1-4E9A-8096-B24093FAF682}" type="presOf" srcId="{710C884C-D0FF-4C9A-9D1A-ED3D51A914CD}" destId="{A3525029-F50C-4831-A926-BE529D156286}" srcOrd="1" destOrd="0" presId="urn:microsoft.com/office/officeart/2008/layout/NameandTitleOrganizationalChart"/>
    <dgm:cxn modelId="{22E0BB66-3534-48FA-8D85-53A8365155ED}" type="presOf" srcId="{9C87F511-6057-4B6D-8A5A-DFD4791FE020}" destId="{A04D2254-54BA-4486-BB2B-8EC5A5BA062B}" srcOrd="0" destOrd="0" presId="urn:microsoft.com/office/officeart/2008/layout/NameandTitleOrganizationalChart"/>
    <dgm:cxn modelId="{044CF348-D18F-45D2-96B3-05FC4751054A}" srcId="{710C884C-D0FF-4C9A-9D1A-ED3D51A914CD}" destId="{DDA195FA-397E-4C75-BBDB-644D8D78F8B3}" srcOrd="0" destOrd="0" parTransId="{9A190DD9-4B10-417E-8A8A-955585E30108}" sibTransId="{07B24110-816D-42E3-8F97-1365A7E15304}"/>
    <dgm:cxn modelId="{49706E51-02AC-48DC-8261-4915D976D9B2}" type="presOf" srcId="{0D9996B3-B5A0-4D99-8A10-ECA789B487C4}" destId="{D77B0D61-12B0-42E9-BF37-0789AFBDCF4E}" srcOrd="0" destOrd="0" presId="urn:microsoft.com/office/officeart/2008/layout/NameandTitleOrganizationalChart"/>
    <dgm:cxn modelId="{03FCB071-AE6C-4944-89F8-016216673CBE}" type="presOf" srcId="{75E58BFB-CDB0-4388-B44B-705C1D3DD4BC}" destId="{EFF2A6CC-6C72-4FDC-BDCD-AD207A9873AB}" srcOrd="0" destOrd="0" presId="urn:microsoft.com/office/officeart/2008/layout/NameandTitleOrganizationalChart"/>
    <dgm:cxn modelId="{21547474-5A2A-48EE-97DA-DF090E5B27A4}" srcId="{710C884C-D0FF-4C9A-9D1A-ED3D51A914CD}" destId="{0D9996B3-B5A0-4D99-8A10-ECA789B487C4}" srcOrd="1" destOrd="0" parTransId="{75E58BFB-CDB0-4388-B44B-705C1D3DD4BC}" sibTransId="{9C87F511-6057-4B6D-8A5A-DFD4791FE020}"/>
    <dgm:cxn modelId="{22BB5E92-8048-43AE-BF56-E5D53042F4C2}" srcId="{43CB152E-8CAD-4E1B-8707-C29FA19FA30B}" destId="{710C884C-D0FF-4C9A-9D1A-ED3D51A914CD}" srcOrd="0" destOrd="0" parTransId="{5770B5A5-E1B8-4BF5-943B-5E7B1C6FEA75}" sibTransId="{74508BB4-45B9-42FD-B384-3137A78BEC47}"/>
    <dgm:cxn modelId="{ABEC5497-BEA8-480D-B728-59631F75DF61}" type="presOf" srcId="{888B6F47-CBED-4B83-BD48-2E7FAF2FEDC2}" destId="{9BCCFCFC-F84C-4CF1-A75D-EFB34691FE92}" srcOrd="0" destOrd="0" presId="urn:microsoft.com/office/officeart/2008/layout/NameandTitleOrganizationalChart"/>
    <dgm:cxn modelId="{9CDFB099-EE9E-40B4-A2FC-E00A125C01BB}" type="presOf" srcId="{6A78E3F6-D90A-4C43-8364-737833D59685}" destId="{CE383B75-A7F3-4688-8159-B1E02811E5EA}" srcOrd="0" destOrd="0" presId="urn:microsoft.com/office/officeart/2008/layout/NameandTitleOrganizationalChart"/>
    <dgm:cxn modelId="{31B7C3A8-3379-4A7A-A8DC-CB93E000E1D4}" type="presOf" srcId="{9A190DD9-4B10-417E-8A8A-955585E30108}" destId="{F1DBD5C4-9316-4812-9E1B-2DE5EB129829}" srcOrd="0" destOrd="0" presId="urn:microsoft.com/office/officeart/2008/layout/NameandTitleOrganizationalChart"/>
    <dgm:cxn modelId="{8860DDAF-9984-4D62-BBB4-05C180DA8361}" srcId="{710C884C-D0FF-4C9A-9D1A-ED3D51A914CD}" destId="{6A78E3F6-D90A-4C43-8364-737833D59685}" srcOrd="2" destOrd="0" parTransId="{888B6F47-CBED-4B83-BD48-2E7FAF2FEDC2}" sibTransId="{674EBA4E-920B-4F42-95F0-6C3BEB4F7080}"/>
    <dgm:cxn modelId="{2EC1F7B2-13F8-4E23-80DC-8FEA11D56CC1}" type="presOf" srcId="{DDA195FA-397E-4C75-BBDB-644D8D78F8B3}" destId="{943A7840-2CA1-4D0D-A8A1-B853F4F2E932}" srcOrd="1" destOrd="0" presId="urn:microsoft.com/office/officeart/2008/layout/NameandTitleOrganizationalChart"/>
    <dgm:cxn modelId="{1CE074B6-4871-47CC-A888-CC6FE54C2F81}" type="presOf" srcId="{674EBA4E-920B-4F42-95F0-6C3BEB4F7080}" destId="{D360D380-8E09-4193-BE4F-E2F1CA497930}" srcOrd="0" destOrd="0" presId="urn:microsoft.com/office/officeart/2008/layout/NameandTitleOrganizationalChart"/>
    <dgm:cxn modelId="{F7D5D7DA-09BF-4EF4-BD63-5C79B2C2F5A4}" type="presOf" srcId="{710C884C-D0FF-4C9A-9D1A-ED3D51A914CD}" destId="{57A0FC91-7914-4EA8-9E27-072B3F51168A}" srcOrd="0" destOrd="0" presId="urn:microsoft.com/office/officeart/2008/layout/NameandTitleOrganizationalChart"/>
    <dgm:cxn modelId="{0858685A-00DB-46D3-AC38-354754A8B4CB}" type="presParOf" srcId="{06FF3E86-ED85-4717-A947-48026104FA51}" destId="{B47B51D4-A9DE-4FA6-8C6A-578BDB86EB9F}" srcOrd="0" destOrd="0" presId="urn:microsoft.com/office/officeart/2008/layout/NameandTitleOrganizationalChart"/>
    <dgm:cxn modelId="{222E33B9-B016-4907-A832-F6B62F39E980}" type="presParOf" srcId="{B47B51D4-A9DE-4FA6-8C6A-578BDB86EB9F}" destId="{678A333C-03E5-49AA-80DA-B2B3C04E5884}" srcOrd="0" destOrd="0" presId="urn:microsoft.com/office/officeart/2008/layout/NameandTitleOrganizationalChart"/>
    <dgm:cxn modelId="{05B07BFD-3A4F-4900-817B-24C55A93E3C0}" type="presParOf" srcId="{678A333C-03E5-49AA-80DA-B2B3C04E5884}" destId="{57A0FC91-7914-4EA8-9E27-072B3F51168A}" srcOrd="0" destOrd="0" presId="urn:microsoft.com/office/officeart/2008/layout/NameandTitleOrganizationalChart"/>
    <dgm:cxn modelId="{206CC1C9-9E7C-4A5B-9BDE-51BD994466F4}" type="presParOf" srcId="{678A333C-03E5-49AA-80DA-B2B3C04E5884}" destId="{508F98DB-4610-4777-AC12-3E315185B60C}" srcOrd="1" destOrd="0" presId="urn:microsoft.com/office/officeart/2008/layout/NameandTitleOrganizationalChart"/>
    <dgm:cxn modelId="{362206BF-2020-4E19-8F6B-D0561ADCD22D}" type="presParOf" srcId="{678A333C-03E5-49AA-80DA-B2B3C04E5884}" destId="{A3525029-F50C-4831-A926-BE529D156286}" srcOrd="2" destOrd="0" presId="urn:microsoft.com/office/officeart/2008/layout/NameandTitleOrganizationalChart"/>
    <dgm:cxn modelId="{5D56C3C6-1D81-470B-A73B-E4DBECAD230A}" type="presParOf" srcId="{B47B51D4-A9DE-4FA6-8C6A-578BDB86EB9F}" destId="{8DC6BC81-C48E-43E6-A71E-54ECF253DAE3}" srcOrd="1" destOrd="0" presId="urn:microsoft.com/office/officeart/2008/layout/NameandTitleOrganizationalChart"/>
    <dgm:cxn modelId="{582A26A5-600B-4C8C-A252-707FDB4E1A29}" type="presParOf" srcId="{8DC6BC81-C48E-43E6-A71E-54ECF253DAE3}" destId="{F1DBD5C4-9316-4812-9E1B-2DE5EB129829}" srcOrd="0" destOrd="0" presId="urn:microsoft.com/office/officeart/2008/layout/NameandTitleOrganizationalChart"/>
    <dgm:cxn modelId="{78F095EF-A3CA-403D-977B-C95529320F3D}" type="presParOf" srcId="{8DC6BC81-C48E-43E6-A71E-54ECF253DAE3}" destId="{3A0A007F-D559-4995-9322-54D9E1C82166}" srcOrd="1" destOrd="0" presId="urn:microsoft.com/office/officeart/2008/layout/NameandTitleOrganizationalChart"/>
    <dgm:cxn modelId="{5F2D243E-73DF-4AD7-AFCA-1131F8210056}" type="presParOf" srcId="{3A0A007F-D559-4995-9322-54D9E1C82166}" destId="{D5005E39-5FF4-4CF4-8B9A-48214A228D58}" srcOrd="0" destOrd="0" presId="urn:microsoft.com/office/officeart/2008/layout/NameandTitleOrganizationalChart"/>
    <dgm:cxn modelId="{2F32F6A9-4EEA-4B7B-84F1-21DF2B97970F}" type="presParOf" srcId="{D5005E39-5FF4-4CF4-8B9A-48214A228D58}" destId="{B5377EC6-F942-4ACC-AB82-A02AEDF29B9B}" srcOrd="0" destOrd="0" presId="urn:microsoft.com/office/officeart/2008/layout/NameandTitleOrganizationalChart"/>
    <dgm:cxn modelId="{75B77FC9-7A6B-470A-BF89-96D7642E7491}" type="presParOf" srcId="{D5005E39-5FF4-4CF4-8B9A-48214A228D58}" destId="{946FBE97-2E87-4A17-89F7-21AC7DBD4C02}" srcOrd="1" destOrd="0" presId="urn:microsoft.com/office/officeart/2008/layout/NameandTitleOrganizationalChart"/>
    <dgm:cxn modelId="{E4844CAB-9C7A-45FB-9141-9D2D4DDC8F1F}" type="presParOf" srcId="{D5005E39-5FF4-4CF4-8B9A-48214A228D58}" destId="{943A7840-2CA1-4D0D-A8A1-B853F4F2E932}" srcOrd="2" destOrd="0" presId="urn:microsoft.com/office/officeart/2008/layout/NameandTitleOrganizationalChart"/>
    <dgm:cxn modelId="{F2083433-E0DC-4D2C-B5B9-2DCB6A3C4CD2}" type="presParOf" srcId="{3A0A007F-D559-4995-9322-54D9E1C82166}" destId="{F42A5A97-644F-49E1-BB96-F7F1ED607FA2}" srcOrd="1" destOrd="0" presId="urn:microsoft.com/office/officeart/2008/layout/NameandTitleOrganizationalChart"/>
    <dgm:cxn modelId="{47B35863-D72F-4A3E-8258-AA1C4682C8BB}" type="presParOf" srcId="{3A0A007F-D559-4995-9322-54D9E1C82166}" destId="{C1EB8356-6CF5-4D5F-B028-E4E0DCD0C4C7}" srcOrd="2" destOrd="0" presId="urn:microsoft.com/office/officeart/2008/layout/NameandTitleOrganizationalChart"/>
    <dgm:cxn modelId="{2E29ECC9-35F8-41E3-8BD4-F034CE8ACC2F}" type="presParOf" srcId="{8DC6BC81-C48E-43E6-A71E-54ECF253DAE3}" destId="{EFF2A6CC-6C72-4FDC-BDCD-AD207A9873AB}" srcOrd="2" destOrd="0" presId="urn:microsoft.com/office/officeart/2008/layout/NameandTitleOrganizationalChart"/>
    <dgm:cxn modelId="{AABDE9C5-56A3-4F4A-B619-33CBFE9F9E6E}" type="presParOf" srcId="{8DC6BC81-C48E-43E6-A71E-54ECF253DAE3}" destId="{A26398BA-7E44-4DF3-B66E-C531675946BA}" srcOrd="3" destOrd="0" presId="urn:microsoft.com/office/officeart/2008/layout/NameandTitleOrganizationalChart"/>
    <dgm:cxn modelId="{0ADB54F8-F486-47B2-BFAB-7C15D892B4BA}" type="presParOf" srcId="{A26398BA-7E44-4DF3-B66E-C531675946BA}" destId="{2854373B-4C3B-49EC-8545-A0DF447CD280}" srcOrd="0" destOrd="0" presId="urn:microsoft.com/office/officeart/2008/layout/NameandTitleOrganizationalChart"/>
    <dgm:cxn modelId="{55CE7EA9-48AD-4E40-909D-B50AB3881778}" type="presParOf" srcId="{2854373B-4C3B-49EC-8545-A0DF447CD280}" destId="{D77B0D61-12B0-42E9-BF37-0789AFBDCF4E}" srcOrd="0" destOrd="0" presId="urn:microsoft.com/office/officeart/2008/layout/NameandTitleOrganizationalChart"/>
    <dgm:cxn modelId="{04618C5F-4289-464F-A513-DFB200CC3D88}" type="presParOf" srcId="{2854373B-4C3B-49EC-8545-A0DF447CD280}" destId="{A04D2254-54BA-4486-BB2B-8EC5A5BA062B}" srcOrd="1" destOrd="0" presId="urn:microsoft.com/office/officeart/2008/layout/NameandTitleOrganizationalChart"/>
    <dgm:cxn modelId="{B2350A40-F638-4DD6-86F9-CAE77FE74F7A}" type="presParOf" srcId="{2854373B-4C3B-49EC-8545-A0DF447CD280}" destId="{1653723F-151B-4202-BA9A-2EF4306F9437}" srcOrd="2" destOrd="0" presId="urn:microsoft.com/office/officeart/2008/layout/NameandTitleOrganizationalChart"/>
    <dgm:cxn modelId="{2908E4EB-54A8-47D4-8A9F-8752F8FCBC1D}" type="presParOf" srcId="{A26398BA-7E44-4DF3-B66E-C531675946BA}" destId="{AC3D59C3-9446-4F5E-9516-FC9FD73E54BC}" srcOrd="1" destOrd="0" presId="urn:microsoft.com/office/officeart/2008/layout/NameandTitleOrganizationalChart"/>
    <dgm:cxn modelId="{91934991-D605-4573-AD37-AECE05AE5CAC}" type="presParOf" srcId="{A26398BA-7E44-4DF3-B66E-C531675946BA}" destId="{FFB487AB-DBAC-4CAA-B383-EDFACACE334D}" srcOrd="2" destOrd="0" presId="urn:microsoft.com/office/officeart/2008/layout/NameandTitleOrganizationalChart"/>
    <dgm:cxn modelId="{E4366D59-18CC-4485-BF07-B9B51F77422D}" type="presParOf" srcId="{8DC6BC81-C48E-43E6-A71E-54ECF253DAE3}" destId="{9BCCFCFC-F84C-4CF1-A75D-EFB34691FE92}" srcOrd="4" destOrd="0" presId="urn:microsoft.com/office/officeart/2008/layout/NameandTitleOrganizationalChart"/>
    <dgm:cxn modelId="{68B1E2E4-F0D6-4AFD-AA04-9DA29B019425}" type="presParOf" srcId="{8DC6BC81-C48E-43E6-A71E-54ECF253DAE3}" destId="{A7D553FA-C29C-458F-B4DD-E74E7DF56E3D}" srcOrd="5" destOrd="0" presId="urn:microsoft.com/office/officeart/2008/layout/NameandTitleOrganizationalChart"/>
    <dgm:cxn modelId="{F17E359D-39EE-4A27-94C7-DB3CB5D0DC4D}" type="presParOf" srcId="{A7D553FA-C29C-458F-B4DD-E74E7DF56E3D}" destId="{DED937F9-4DCA-4BF0-8BE9-BB2A2A6A0773}" srcOrd="0" destOrd="0" presId="urn:microsoft.com/office/officeart/2008/layout/NameandTitleOrganizationalChart"/>
    <dgm:cxn modelId="{1232776A-D91C-436E-98D6-9EE3EAFCB9B9}" type="presParOf" srcId="{DED937F9-4DCA-4BF0-8BE9-BB2A2A6A0773}" destId="{CE383B75-A7F3-4688-8159-B1E02811E5EA}" srcOrd="0" destOrd="0" presId="urn:microsoft.com/office/officeart/2008/layout/NameandTitleOrganizationalChart"/>
    <dgm:cxn modelId="{2EBA2F28-6735-47DA-877E-CB866D996500}" type="presParOf" srcId="{DED937F9-4DCA-4BF0-8BE9-BB2A2A6A0773}" destId="{D360D380-8E09-4193-BE4F-E2F1CA497930}" srcOrd="1" destOrd="0" presId="urn:microsoft.com/office/officeart/2008/layout/NameandTitleOrganizationalChart"/>
    <dgm:cxn modelId="{DBCCC106-393A-4D91-AA21-2AFE704487C1}" type="presParOf" srcId="{DED937F9-4DCA-4BF0-8BE9-BB2A2A6A0773}" destId="{2B867188-CEE0-4D2A-B031-D9DE50459AB5}" srcOrd="2" destOrd="0" presId="urn:microsoft.com/office/officeart/2008/layout/NameandTitleOrganizationalChart"/>
    <dgm:cxn modelId="{93108C1D-91FD-4AD4-AE1E-41338F905A3A}" type="presParOf" srcId="{A7D553FA-C29C-458F-B4DD-E74E7DF56E3D}" destId="{328A24E4-EBDA-4308-9474-410E855CB62A}" srcOrd="1" destOrd="0" presId="urn:microsoft.com/office/officeart/2008/layout/NameandTitleOrganizationalChart"/>
    <dgm:cxn modelId="{7FA1A568-1097-4C3F-AE22-51F429F52194}" type="presParOf" srcId="{A7D553FA-C29C-458F-B4DD-E74E7DF56E3D}" destId="{9E977141-6EFF-4143-B699-640C5679CA23}" srcOrd="2" destOrd="0" presId="urn:microsoft.com/office/officeart/2008/layout/NameandTitleOrganizationalChart"/>
    <dgm:cxn modelId="{8A2C4074-A7F0-4CD3-B0AA-F00EF8A421DC}" type="presParOf" srcId="{B47B51D4-A9DE-4FA6-8C6A-578BDB86EB9F}" destId="{61374FD3-BCC0-4B8B-94CC-300FD7D8F946}" srcOrd="2" destOrd="0" presId="urn:microsoft.com/office/officeart/2008/layout/NameandTitleOrganizational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CCFCFC-F84C-4CF1-A75D-EFB34691FE92}">
      <dsp:nvSpPr>
        <dsp:cNvPr id="0" name=""/>
        <dsp:cNvSpPr/>
      </dsp:nvSpPr>
      <dsp:spPr>
        <a:xfrm>
          <a:off x="3008766" y="1494523"/>
          <a:ext cx="2147744" cy="468590"/>
        </a:xfrm>
        <a:custGeom>
          <a:avLst/>
          <a:gdLst/>
          <a:ahLst/>
          <a:cxnLst/>
          <a:rect l="0" t="0" r="0" b="0"/>
          <a:pathLst>
            <a:path>
              <a:moveTo>
                <a:pt x="0" y="0"/>
              </a:moveTo>
              <a:lnTo>
                <a:pt x="0" y="275191"/>
              </a:lnTo>
              <a:lnTo>
                <a:pt x="2147744" y="275191"/>
              </a:lnTo>
              <a:lnTo>
                <a:pt x="2147744" y="468590"/>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FF2A6CC-6C72-4FDC-BDCD-AD207A9873AB}">
      <dsp:nvSpPr>
        <dsp:cNvPr id="0" name=""/>
        <dsp:cNvSpPr/>
      </dsp:nvSpPr>
      <dsp:spPr>
        <a:xfrm>
          <a:off x="2963046" y="1494523"/>
          <a:ext cx="91440" cy="468590"/>
        </a:xfrm>
        <a:custGeom>
          <a:avLst/>
          <a:gdLst/>
          <a:ahLst/>
          <a:cxnLst/>
          <a:rect l="0" t="0" r="0" b="0"/>
          <a:pathLst>
            <a:path>
              <a:moveTo>
                <a:pt x="45720" y="0"/>
              </a:moveTo>
              <a:lnTo>
                <a:pt x="45720" y="468590"/>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1DBD5C4-9316-4812-9E1B-2DE5EB129829}">
      <dsp:nvSpPr>
        <dsp:cNvPr id="0" name=""/>
        <dsp:cNvSpPr/>
      </dsp:nvSpPr>
      <dsp:spPr>
        <a:xfrm>
          <a:off x="861021" y="1494523"/>
          <a:ext cx="2147744" cy="468590"/>
        </a:xfrm>
        <a:custGeom>
          <a:avLst/>
          <a:gdLst/>
          <a:ahLst/>
          <a:cxnLst/>
          <a:rect l="0" t="0" r="0" b="0"/>
          <a:pathLst>
            <a:path>
              <a:moveTo>
                <a:pt x="2147744" y="0"/>
              </a:moveTo>
              <a:lnTo>
                <a:pt x="2147744" y="275191"/>
              </a:lnTo>
              <a:lnTo>
                <a:pt x="0" y="275191"/>
              </a:lnTo>
              <a:lnTo>
                <a:pt x="0" y="468590"/>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7A0FC91-7914-4EA8-9E27-072B3F51168A}">
      <dsp:nvSpPr>
        <dsp:cNvPr id="0" name=""/>
        <dsp:cNvSpPr/>
      </dsp:nvSpPr>
      <dsp:spPr>
        <a:xfrm>
          <a:off x="2208336" y="665669"/>
          <a:ext cx="1600859" cy="828854"/>
        </a:xfrm>
        <a:prstGeom prst="rect">
          <a:avLst/>
        </a:prstGeom>
        <a:solidFill>
          <a:srgbClr val="FFC000"/>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116961" numCol="1" spcCol="1270" anchor="ctr" anchorCtr="0">
          <a:noAutofit/>
        </a:bodyPr>
        <a:lstStyle/>
        <a:p>
          <a:pPr marL="0" lvl="0" indent="0" algn="ctr" defTabSz="666750">
            <a:lnSpc>
              <a:spcPct val="90000"/>
            </a:lnSpc>
            <a:spcBef>
              <a:spcPct val="0"/>
            </a:spcBef>
            <a:spcAft>
              <a:spcPct val="35000"/>
            </a:spcAft>
            <a:buNone/>
          </a:pPr>
          <a:r>
            <a:rPr lang="en-US" sz="1500" b="1" kern="1200">
              <a:latin typeface="Aptos" panose="020B0004020202020204" pitchFamily="34" charset="0"/>
            </a:rPr>
            <a:t>Joint Working Group</a:t>
          </a:r>
        </a:p>
      </dsp:txBody>
      <dsp:txXfrm>
        <a:off x="2208336" y="665669"/>
        <a:ext cx="1600859" cy="828854"/>
      </dsp:txXfrm>
    </dsp:sp>
    <dsp:sp modelId="{508F98DB-4610-4777-AC12-3E315185B60C}">
      <dsp:nvSpPr>
        <dsp:cNvPr id="0" name=""/>
        <dsp:cNvSpPr/>
      </dsp:nvSpPr>
      <dsp:spPr>
        <a:xfrm>
          <a:off x="2528508" y="1300030"/>
          <a:ext cx="1440773" cy="276284"/>
        </a:xfrm>
        <a:prstGeom prst="rect">
          <a:avLst/>
        </a:prstGeom>
        <a:solidFill>
          <a:schemeClr val="accent2">
            <a:lumMod val="40000"/>
            <a:lumOff val="60000"/>
            <a:alpha val="90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6985" rIns="27940" bIns="6985" numCol="1" spcCol="1270" anchor="ctr" anchorCtr="0">
          <a:noAutofit/>
        </a:bodyPr>
        <a:lstStyle/>
        <a:p>
          <a:pPr marL="0" lvl="0" indent="0" algn="r" defTabSz="488950">
            <a:lnSpc>
              <a:spcPct val="90000"/>
            </a:lnSpc>
            <a:spcBef>
              <a:spcPct val="0"/>
            </a:spcBef>
            <a:spcAft>
              <a:spcPct val="35000"/>
            </a:spcAft>
            <a:buNone/>
          </a:pPr>
          <a:r>
            <a:rPr lang="en-US" sz="1100" kern="1200"/>
            <a:t>DSO Entity &amp; ENTSO-E </a:t>
          </a:r>
        </a:p>
      </dsp:txBody>
      <dsp:txXfrm>
        <a:off x="2528508" y="1300030"/>
        <a:ext cx="1440773" cy="276284"/>
      </dsp:txXfrm>
    </dsp:sp>
    <dsp:sp modelId="{B5377EC6-F942-4ACC-AB82-A02AEDF29B9B}">
      <dsp:nvSpPr>
        <dsp:cNvPr id="0" name=""/>
        <dsp:cNvSpPr/>
      </dsp:nvSpPr>
      <dsp:spPr>
        <a:xfrm>
          <a:off x="60591" y="1963114"/>
          <a:ext cx="1600859" cy="828854"/>
        </a:xfrm>
        <a:prstGeom prst="rect">
          <a:avLst/>
        </a:prstGeom>
        <a:solidFill>
          <a:srgbClr val="FFC000"/>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116961" numCol="1" spcCol="1270" anchor="ctr" anchorCtr="0">
          <a:noAutofit/>
        </a:bodyPr>
        <a:lstStyle/>
        <a:p>
          <a:pPr marL="0" lvl="0" indent="0" algn="ctr" defTabSz="666750">
            <a:lnSpc>
              <a:spcPct val="90000"/>
            </a:lnSpc>
            <a:spcBef>
              <a:spcPct val="0"/>
            </a:spcBef>
            <a:spcAft>
              <a:spcPct val="35000"/>
            </a:spcAft>
            <a:buNone/>
          </a:pPr>
          <a:r>
            <a:rPr lang="en-US" sz="1500" kern="1200">
              <a:latin typeface="Aptos" panose="020B0004020202020204" pitchFamily="34" charset="0"/>
            </a:rPr>
            <a:t>TF1: ‘Monitoring Implementing Regulations’</a:t>
          </a:r>
        </a:p>
      </dsp:txBody>
      <dsp:txXfrm>
        <a:off x="60591" y="1963114"/>
        <a:ext cx="1600859" cy="828854"/>
      </dsp:txXfrm>
    </dsp:sp>
    <dsp:sp modelId="{946FBE97-2E87-4A17-89F7-21AC7DBD4C02}">
      <dsp:nvSpPr>
        <dsp:cNvPr id="0" name=""/>
        <dsp:cNvSpPr/>
      </dsp:nvSpPr>
      <dsp:spPr>
        <a:xfrm>
          <a:off x="380763" y="2607778"/>
          <a:ext cx="1440773" cy="276284"/>
        </a:xfrm>
        <a:prstGeom prst="rect">
          <a:avLst/>
        </a:prstGeom>
        <a:solidFill>
          <a:schemeClr val="accent2">
            <a:lumMod val="40000"/>
            <a:lumOff val="60000"/>
            <a:alpha val="90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6985" rIns="27940" bIns="6985" numCol="1" spcCol="1270" anchor="ctr" anchorCtr="0">
          <a:noAutofit/>
        </a:bodyPr>
        <a:lstStyle/>
        <a:p>
          <a:pPr marL="0" lvl="0" indent="0" algn="r" defTabSz="466725">
            <a:lnSpc>
              <a:spcPct val="90000"/>
            </a:lnSpc>
            <a:spcBef>
              <a:spcPct val="0"/>
            </a:spcBef>
            <a:spcAft>
              <a:spcPct val="35000"/>
            </a:spcAft>
            <a:buNone/>
          </a:pPr>
          <a:r>
            <a:rPr lang="en-US" sz="1050" kern="1200"/>
            <a:t>DSO Entity, ENTSO-E</a:t>
          </a:r>
        </a:p>
      </dsp:txBody>
      <dsp:txXfrm>
        <a:off x="380763" y="2607778"/>
        <a:ext cx="1440773" cy="276284"/>
      </dsp:txXfrm>
    </dsp:sp>
    <dsp:sp modelId="{D77B0D61-12B0-42E9-BF37-0789AFBDCF4E}">
      <dsp:nvSpPr>
        <dsp:cNvPr id="0" name=""/>
        <dsp:cNvSpPr/>
      </dsp:nvSpPr>
      <dsp:spPr>
        <a:xfrm>
          <a:off x="2208336" y="1963114"/>
          <a:ext cx="1600859" cy="828854"/>
        </a:xfrm>
        <a:prstGeom prst="rect">
          <a:avLst/>
        </a:prstGeom>
        <a:solidFill>
          <a:srgbClr val="FFC000"/>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116961" numCol="1" spcCol="1270" anchor="ctr" anchorCtr="0">
          <a:noAutofit/>
        </a:bodyPr>
        <a:lstStyle/>
        <a:p>
          <a:pPr marL="0" lvl="0" indent="0" algn="ctr" defTabSz="666750">
            <a:lnSpc>
              <a:spcPct val="90000"/>
            </a:lnSpc>
            <a:spcBef>
              <a:spcPct val="0"/>
            </a:spcBef>
            <a:spcAft>
              <a:spcPct val="35000"/>
            </a:spcAft>
            <a:buNone/>
          </a:pPr>
          <a:r>
            <a:rPr lang="en-US" sz="1500" kern="1200">
              <a:latin typeface="Aptos" panose="020B0004020202020204" pitchFamily="34" charset="0"/>
            </a:rPr>
            <a:t>TF2: ‘Development of Implementing Regulations’</a:t>
          </a:r>
        </a:p>
      </dsp:txBody>
      <dsp:txXfrm>
        <a:off x="2208336" y="1963114"/>
        <a:ext cx="1600859" cy="828854"/>
      </dsp:txXfrm>
    </dsp:sp>
    <dsp:sp modelId="{A04D2254-54BA-4486-BB2B-8EC5A5BA062B}">
      <dsp:nvSpPr>
        <dsp:cNvPr id="0" name=""/>
        <dsp:cNvSpPr/>
      </dsp:nvSpPr>
      <dsp:spPr>
        <a:xfrm>
          <a:off x="2528508" y="2607778"/>
          <a:ext cx="1440773" cy="276284"/>
        </a:xfrm>
        <a:prstGeom prst="rect">
          <a:avLst/>
        </a:prstGeom>
        <a:solidFill>
          <a:schemeClr val="accent2">
            <a:lumMod val="40000"/>
            <a:lumOff val="60000"/>
            <a:alpha val="90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6985" rIns="27940" bIns="6985" numCol="1" spcCol="1270" anchor="ctr" anchorCtr="0">
          <a:noAutofit/>
        </a:bodyPr>
        <a:lstStyle/>
        <a:p>
          <a:pPr marL="0" lvl="0" indent="0" algn="r" defTabSz="466725">
            <a:lnSpc>
              <a:spcPct val="90000"/>
            </a:lnSpc>
            <a:spcBef>
              <a:spcPct val="0"/>
            </a:spcBef>
            <a:spcAft>
              <a:spcPct val="35000"/>
            </a:spcAft>
            <a:buNone/>
          </a:pPr>
          <a:r>
            <a:rPr lang="en-US" sz="1050" kern="1200"/>
            <a:t>DSO Entity, ENTSO-E,  </a:t>
          </a:r>
        </a:p>
      </dsp:txBody>
      <dsp:txXfrm>
        <a:off x="2528508" y="2607778"/>
        <a:ext cx="1440773" cy="276284"/>
      </dsp:txXfrm>
    </dsp:sp>
    <dsp:sp modelId="{CE383B75-A7F3-4688-8159-B1E02811E5EA}">
      <dsp:nvSpPr>
        <dsp:cNvPr id="0" name=""/>
        <dsp:cNvSpPr/>
      </dsp:nvSpPr>
      <dsp:spPr>
        <a:xfrm>
          <a:off x="4356080" y="1963114"/>
          <a:ext cx="1600859" cy="828854"/>
        </a:xfrm>
        <a:prstGeom prst="rect">
          <a:avLst/>
        </a:prstGeom>
        <a:solidFill>
          <a:srgbClr val="FFC000"/>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116961" numCol="1" spcCol="1270" anchor="ctr" anchorCtr="0">
          <a:noAutofit/>
        </a:bodyPr>
        <a:lstStyle/>
        <a:p>
          <a:pPr marL="0" lvl="0" indent="0" algn="ctr" defTabSz="666750">
            <a:lnSpc>
              <a:spcPct val="90000"/>
            </a:lnSpc>
            <a:spcBef>
              <a:spcPct val="0"/>
            </a:spcBef>
            <a:spcAft>
              <a:spcPct val="35000"/>
            </a:spcAft>
            <a:buNone/>
          </a:pPr>
          <a:r>
            <a:rPr lang="en-US" sz="1500" kern="1200">
              <a:latin typeface="Aptos" panose="020B0004020202020204" pitchFamily="34" charset="0"/>
            </a:rPr>
            <a:t>TF3: ‘Data Interoperability Models’</a:t>
          </a:r>
        </a:p>
      </dsp:txBody>
      <dsp:txXfrm>
        <a:off x="4356080" y="1963114"/>
        <a:ext cx="1600859" cy="828854"/>
      </dsp:txXfrm>
    </dsp:sp>
    <dsp:sp modelId="{D360D380-8E09-4193-BE4F-E2F1CA497930}">
      <dsp:nvSpPr>
        <dsp:cNvPr id="0" name=""/>
        <dsp:cNvSpPr/>
      </dsp:nvSpPr>
      <dsp:spPr>
        <a:xfrm>
          <a:off x="4676252" y="2607778"/>
          <a:ext cx="1440773" cy="276284"/>
        </a:xfrm>
        <a:prstGeom prst="rect">
          <a:avLst/>
        </a:prstGeom>
        <a:solidFill>
          <a:schemeClr val="accent2">
            <a:lumMod val="40000"/>
            <a:lumOff val="60000"/>
            <a:alpha val="90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6985" rIns="27940" bIns="6985" numCol="1" spcCol="1270" anchor="ctr" anchorCtr="0">
          <a:noAutofit/>
        </a:bodyPr>
        <a:lstStyle/>
        <a:p>
          <a:pPr marL="0" lvl="0" indent="0" algn="r" defTabSz="466725">
            <a:lnSpc>
              <a:spcPct val="90000"/>
            </a:lnSpc>
            <a:spcBef>
              <a:spcPct val="0"/>
            </a:spcBef>
            <a:spcAft>
              <a:spcPct val="35000"/>
            </a:spcAft>
            <a:buNone/>
          </a:pPr>
          <a:r>
            <a:rPr lang="en-US" sz="1050" kern="1200"/>
            <a:t>DSO Entity, ENTSO-E, </a:t>
          </a:r>
        </a:p>
      </dsp:txBody>
      <dsp:txXfrm>
        <a:off x="4676252" y="2607778"/>
        <a:ext cx="1440773" cy="276284"/>
      </dsp:txXfrm>
    </dsp:sp>
  </dsp:spTree>
</dsp:drawing>
</file>

<file path=ppt/diagrams/layout1.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DAC4D7-E809-3C42-8861-7253F4E2F867}"/>
              </a:ext>
            </a:extLst>
          </p:cNvPr>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GB"/>
          </a:p>
        </p:txBody>
      </p:sp>
      <p:sp>
        <p:nvSpPr>
          <p:cNvPr id="3" name="Date Placeholder 2">
            <a:extLst>
              <a:ext uri="{FF2B5EF4-FFF2-40B4-BE49-F238E27FC236}">
                <a16:creationId xmlns:a16="http://schemas.microsoft.com/office/drawing/2014/main" id="{6605ABE4-7D4C-EB44-877F-96C2F4B4655B}"/>
              </a:ext>
            </a:extLst>
          </p:cNvPr>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C55A7DDC-5DB1-6244-9F79-DA6A8A626651}" type="datetimeFigureOut">
              <a:rPr lang="en-GB" smtClean="0"/>
              <a:t>28/09/2026</a:t>
            </a:fld>
            <a:endParaRPr lang="en-GB"/>
          </a:p>
        </p:txBody>
      </p:sp>
      <p:sp>
        <p:nvSpPr>
          <p:cNvPr id="4" name="Footer Placeholder 3">
            <a:extLst>
              <a:ext uri="{FF2B5EF4-FFF2-40B4-BE49-F238E27FC236}">
                <a16:creationId xmlns:a16="http://schemas.microsoft.com/office/drawing/2014/main" id="{49D3555D-255B-734E-9D75-8A5DABF465AB}"/>
              </a:ext>
            </a:extLst>
          </p:cNvPr>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GB"/>
          </a:p>
        </p:txBody>
      </p:sp>
      <p:sp>
        <p:nvSpPr>
          <p:cNvPr id="5" name="Slide Number Placeholder 4">
            <a:extLst>
              <a:ext uri="{FF2B5EF4-FFF2-40B4-BE49-F238E27FC236}">
                <a16:creationId xmlns:a16="http://schemas.microsoft.com/office/drawing/2014/main" id="{3BF88CAD-A74E-4D49-B670-8C8BEAA6E9AC}"/>
              </a:ext>
            </a:extLst>
          </p:cNvPr>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A4B0514D-EA06-A748-83B4-912498E611A8}" type="slidenum">
              <a:rPr lang="en-GB" smtClean="0"/>
              <a:t>‹#›</a:t>
            </a:fld>
            <a:endParaRPr lang="en-GB"/>
          </a:p>
        </p:txBody>
      </p:sp>
    </p:spTree>
    <p:extLst>
      <p:ext uri="{BB962C8B-B14F-4D97-AF65-F5344CB8AC3E}">
        <p14:creationId xmlns:p14="http://schemas.microsoft.com/office/powerpoint/2010/main" val="4026226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de-DE"/>
          </a:p>
        </p:txBody>
      </p:sp>
      <p:sp>
        <p:nvSpPr>
          <p:cNvPr id="3" name="Datumsplatzhalt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5F59A86B-9331-47F8-9CB8-30AFD1F6D4A5}" type="datetimeFigureOut">
              <a:rPr lang="de-DE" smtClean="0"/>
              <a:t>28.09.2026</a:t>
            </a:fld>
            <a:endParaRPr lang="de-DE"/>
          </a:p>
        </p:txBody>
      </p:sp>
      <p:sp>
        <p:nvSpPr>
          <p:cNvPr id="4" name="Folienbildplatzhalt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de-DE"/>
          </a:p>
        </p:txBody>
      </p:sp>
      <p:sp>
        <p:nvSpPr>
          <p:cNvPr id="5" name="Notizenplatzhalt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de-DE"/>
          </a:p>
        </p:txBody>
      </p:sp>
      <p:sp>
        <p:nvSpPr>
          <p:cNvPr id="7" name="Foliennummernplatzhalt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527DFC0B-81FF-47CA-B58A-4F5611807459}" type="slidenum">
              <a:rPr lang="de-DE" smtClean="0"/>
              <a:t>‹#›</a:t>
            </a:fld>
            <a:endParaRPr lang="de-DE"/>
          </a:p>
        </p:txBody>
      </p:sp>
    </p:spTree>
    <p:extLst>
      <p:ext uri="{BB962C8B-B14F-4D97-AF65-F5344CB8AC3E}">
        <p14:creationId xmlns:p14="http://schemas.microsoft.com/office/powerpoint/2010/main" val="278019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B19CF-E2E9-FC3D-EC49-76D274E4C1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42F4B5-9941-3BA3-A8FC-A976B750E6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F0BD7C-1AC2-5BAD-18BE-91208EF4CDE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84357BC-1BCB-D14C-D2FD-DEC1A2F434E5}"/>
              </a:ext>
            </a:extLst>
          </p:cNvPr>
          <p:cNvSpPr>
            <a:spLocks noGrp="1"/>
          </p:cNvSpPr>
          <p:nvPr>
            <p:ph type="sldNum" sz="quarter" idx="5"/>
          </p:nvPr>
        </p:nvSpPr>
        <p:spPr/>
        <p:txBody>
          <a:bodyPr/>
          <a:lstStyle/>
          <a:p>
            <a:fld id="{527DFC0B-81FF-47CA-B58A-4F5611807459}" type="slidenum">
              <a:rPr lang="de-DE" smtClean="0"/>
              <a:t>6</a:t>
            </a:fld>
            <a:endParaRPr lang="de-DE"/>
          </a:p>
        </p:txBody>
      </p:sp>
    </p:spTree>
    <p:extLst>
      <p:ext uri="{BB962C8B-B14F-4D97-AF65-F5344CB8AC3E}">
        <p14:creationId xmlns:p14="http://schemas.microsoft.com/office/powerpoint/2010/main" val="11868212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4.xml"/><Relationship Id="rId4" Type="http://schemas.openxmlformats.org/officeDocument/2006/relationships/hyperlink" Target="https://glossarissimo.wordpress.com/2015/10/29/nl-fr-de-it-es-en-terminology-for-the-operation-of-the-entso-e-system-entsoe-eu/" TargetMode="Externa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svg"/><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653A7-199B-D129-3523-5616FBE98CB0}"/>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2DB818E-87F1-CA53-786F-7F8D7B554E4D}"/>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8808731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TSO-E cover">
    <p:spTree>
      <p:nvGrpSpPr>
        <p:cNvPr id="1" name=""/>
        <p:cNvGrpSpPr/>
        <p:nvPr/>
      </p:nvGrpSpPr>
      <p:grpSpPr>
        <a:xfrm>
          <a:off x="0" y="0"/>
          <a:ext cx="0" cy="0"/>
          <a:chOff x="0" y="0"/>
          <a:chExt cx="0" cy="0"/>
        </a:xfrm>
      </p:grpSpPr>
      <p:sp>
        <p:nvSpPr>
          <p:cNvPr id="6" name="Titel 3">
            <a:extLst>
              <a:ext uri="{FF2B5EF4-FFF2-40B4-BE49-F238E27FC236}">
                <a16:creationId xmlns:a16="http://schemas.microsoft.com/office/drawing/2014/main" id="{5F90F962-EC44-4B4B-88CC-6DE2AEAE4E2C}"/>
              </a:ext>
            </a:extLst>
          </p:cNvPr>
          <p:cNvSpPr>
            <a:spLocks noGrp="1"/>
          </p:cNvSpPr>
          <p:nvPr>
            <p:ph type="title" hasCustomPrompt="1"/>
          </p:nvPr>
        </p:nvSpPr>
        <p:spPr>
          <a:xfrm>
            <a:off x="672001" y="440669"/>
            <a:ext cx="11281639" cy="825489"/>
          </a:xfrm>
          <a:prstGeom prst="rect">
            <a:avLst/>
          </a:prstGeom>
        </p:spPr>
        <p:txBody>
          <a:bodyPr anchor="b"/>
          <a:lstStyle>
            <a:lvl1pPr>
              <a:lnSpc>
                <a:spcPts val="3200"/>
              </a:lnSpc>
              <a:defRPr sz="3000" b="1">
                <a:solidFill>
                  <a:srgbClr val="0F218B"/>
                </a:solidFill>
                <a:latin typeface="Calibri" panose="020F0502020204030204" pitchFamily="34" charset="0"/>
                <a:cs typeface="Calibri" panose="020F0502020204030204" pitchFamily="34" charset="0"/>
              </a:defRPr>
            </a:lvl1pPr>
          </a:lstStyle>
          <a:p>
            <a:r>
              <a:rPr lang="de-DE"/>
              <a:t>Title ENTSO-E PowerPoint-</a:t>
            </a:r>
            <a:r>
              <a:rPr lang="de-DE" err="1"/>
              <a:t>Presentation</a:t>
            </a:r>
            <a:br>
              <a:rPr lang="de-DE"/>
            </a:br>
            <a:r>
              <a:rPr lang="de-DE" err="1"/>
              <a:t>may</a:t>
            </a:r>
            <a:r>
              <a:rPr lang="de-DE"/>
              <a:t> </a:t>
            </a:r>
            <a:r>
              <a:rPr lang="de-DE" err="1"/>
              <a:t>expand</a:t>
            </a:r>
            <a:r>
              <a:rPr lang="de-DE"/>
              <a:t> </a:t>
            </a:r>
            <a:r>
              <a:rPr lang="de-DE" err="1"/>
              <a:t>over</a:t>
            </a:r>
            <a:r>
              <a:rPr lang="de-DE"/>
              <a:t> </a:t>
            </a:r>
            <a:r>
              <a:rPr lang="de-DE" err="1"/>
              <a:t>two</a:t>
            </a:r>
            <a:r>
              <a:rPr lang="de-DE"/>
              <a:t> </a:t>
            </a:r>
            <a:r>
              <a:rPr lang="de-DE" err="1"/>
              <a:t>lines</a:t>
            </a:r>
            <a:r>
              <a:rPr lang="de-DE"/>
              <a:t>, </a:t>
            </a:r>
            <a:r>
              <a:rPr lang="de-DE" err="1"/>
              <a:t>click</a:t>
            </a:r>
            <a:r>
              <a:rPr lang="de-DE"/>
              <a:t> </a:t>
            </a:r>
            <a:r>
              <a:rPr lang="de-DE" err="1"/>
              <a:t>to</a:t>
            </a:r>
            <a:r>
              <a:rPr lang="de-DE"/>
              <a:t> </a:t>
            </a:r>
            <a:r>
              <a:rPr lang="de-DE" err="1"/>
              <a:t>edit</a:t>
            </a:r>
            <a:endParaRPr lang="de-DE"/>
          </a:p>
        </p:txBody>
      </p:sp>
      <p:sp>
        <p:nvSpPr>
          <p:cNvPr id="7" name="Textplatzhalter 7">
            <a:extLst>
              <a:ext uri="{FF2B5EF4-FFF2-40B4-BE49-F238E27FC236}">
                <a16:creationId xmlns:a16="http://schemas.microsoft.com/office/drawing/2014/main" id="{467AF61E-3DB1-46D3-B78F-353826D8C23C}"/>
              </a:ext>
            </a:extLst>
          </p:cNvPr>
          <p:cNvSpPr>
            <a:spLocks noGrp="1"/>
          </p:cNvSpPr>
          <p:nvPr>
            <p:ph type="body" sz="quarter" idx="12" hasCustomPrompt="1"/>
          </p:nvPr>
        </p:nvSpPr>
        <p:spPr>
          <a:xfrm>
            <a:off x="672001" y="1451044"/>
            <a:ext cx="11281639" cy="465789"/>
          </a:xfrm>
          <a:prstGeom prst="rect">
            <a:avLst/>
          </a:prstGeom>
        </p:spPr>
        <p:txBody>
          <a:bodyPr>
            <a:normAutofit/>
          </a:bodyPr>
          <a:lstStyle>
            <a:lvl1pPr marL="0" indent="0">
              <a:lnSpc>
                <a:spcPts val="2600"/>
              </a:lnSpc>
              <a:spcBef>
                <a:spcPts val="0"/>
              </a:spcBef>
              <a:buNone/>
              <a:defRPr sz="2000" b="0" i="0">
                <a:solidFill>
                  <a:srgbClr val="009992"/>
                </a:solidFill>
                <a:latin typeface="Calibri" panose="020F0502020204030204" pitchFamily="34" charset="0"/>
                <a:cs typeface="Calibri" panose="020F0502020204030204" pitchFamily="34" charset="0"/>
              </a:defRPr>
            </a:lvl1pPr>
            <a:lvl2pPr marL="457200" indent="0">
              <a:lnSpc>
                <a:spcPts val="2600"/>
              </a:lnSpc>
              <a:buNone/>
              <a:defRPr/>
            </a:lvl2pPr>
            <a:lvl3pPr marL="914400" indent="0">
              <a:buNone/>
              <a:defRPr/>
            </a:lvl3pPr>
          </a:lstStyle>
          <a:p>
            <a:pPr lvl="0"/>
            <a:r>
              <a:rPr lang="de-DE"/>
              <a:t>Subheadline, </a:t>
            </a:r>
            <a:r>
              <a:rPr lang="de-DE" err="1"/>
              <a:t>click</a:t>
            </a:r>
            <a:r>
              <a:rPr lang="de-DE"/>
              <a:t> </a:t>
            </a:r>
            <a:r>
              <a:rPr lang="de-DE" err="1"/>
              <a:t>to</a:t>
            </a:r>
            <a:r>
              <a:rPr lang="de-DE"/>
              <a:t> </a:t>
            </a:r>
            <a:r>
              <a:rPr lang="de-DE" err="1"/>
              <a:t>edit</a:t>
            </a:r>
            <a:r>
              <a:rPr lang="de-DE"/>
              <a:t>. Change </a:t>
            </a:r>
            <a:r>
              <a:rPr lang="de-DE" err="1"/>
              <a:t>picture</a:t>
            </a:r>
            <a:r>
              <a:rPr lang="de-DE"/>
              <a:t> in View &gt; Slide Master &gt; Slide Master 1</a:t>
            </a:r>
          </a:p>
        </p:txBody>
      </p:sp>
      <p:sp>
        <p:nvSpPr>
          <p:cNvPr id="9" name="Rechteck 1">
            <a:extLst>
              <a:ext uri="{FF2B5EF4-FFF2-40B4-BE49-F238E27FC236}">
                <a16:creationId xmlns:a16="http://schemas.microsoft.com/office/drawing/2014/main" id="{035B4328-DEEE-478B-89C8-2C140DE8D96C}"/>
              </a:ext>
            </a:extLst>
          </p:cNvPr>
          <p:cNvSpPr/>
          <p:nvPr userDrawn="1"/>
        </p:nvSpPr>
        <p:spPr>
          <a:xfrm flipH="1">
            <a:off x="480001" y="432000"/>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130429572"/>
      </p:ext>
    </p:extLst>
  </p:cSld>
  <p:clrMapOvr>
    <a:masterClrMapping/>
  </p:clrMapOvr>
  <p:extLst>
    <p:ext uri="{DCECCB84-F9BA-43D5-87BE-67443E8EF086}">
      <p15:sldGuideLst xmlns:p15="http://schemas.microsoft.com/office/powerpoint/2012/main">
        <p15:guide id="1" orient="horz" pos="300">
          <p15:clr>
            <a:srgbClr val="FBAE40"/>
          </p15:clr>
        </p15:guide>
        <p15:guide id="2" orient="horz" pos="1956">
          <p15:clr>
            <a:srgbClr val="FBAE40"/>
          </p15:clr>
        </p15:guide>
        <p15:guide id="4" pos="3659">
          <p15:clr>
            <a:srgbClr val="A4A3A4"/>
          </p15:clr>
        </p15:guide>
        <p15:guide id="5" orient="horz" pos="1865">
          <p15:clr>
            <a:srgbClr val="A4A3A4"/>
          </p15:clr>
        </p15:guide>
        <p15:guide id="6" orient="horz" pos="391">
          <p15:clr>
            <a:srgbClr val="A4A3A4"/>
          </p15:clr>
        </p15:guide>
        <p15:guide id="7" orient="horz" pos="1003">
          <p15:clr>
            <a:srgbClr val="A4A3A4"/>
          </p15:clr>
        </p15:guide>
        <p15:guide id="8" orient="horz" pos="913">
          <p15:clr>
            <a:srgbClr val="A4A3A4"/>
          </p15:clr>
        </p15:guide>
        <p15:guide id="9" pos="181">
          <p15:clr>
            <a:srgbClr val="A4A3A4"/>
          </p15:clr>
        </p15:guide>
        <p15:guide id="10"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cxnSp>
        <p:nvCxnSpPr>
          <p:cNvPr id="11" name="Connecteur droit 3">
            <a:extLst>
              <a:ext uri="{FF2B5EF4-FFF2-40B4-BE49-F238E27FC236}">
                <a16:creationId xmlns:a16="http://schemas.microsoft.com/office/drawing/2014/main" id="{6D76CE65-71BF-B071-B4B6-96F390444802}"/>
              </a:ext>
            </a:extLst>
          </p:cNvPr>
          <p:cNvCxnSpPr>
            <a:cxnSpLocks/>
          </p:cNvCxnSpPr>
          <p:nvPr userDrawn="1"/>
        </p:nvCxnSpPr>
        <p:spPr>
          <a:xfrm>
            <a:off x="6922713" y="4584810"/>
            <a:ext cx="4761470" cy="0"/>
          </a:xfrm>
          <a:prstGeom prst="line">
            <a:avLst/>
          </a:prstGeom>
          <a:ln>
            <a:solidFill>
              <a:srgbClr val="25256F">
                <a:alpha val="70000"/>
              </a:srgbClr>
            </a:solidFill>
          </a:ln>
        </p:spPr>
        <p:style>
          <a:lnRef idx="1">
            <a:schemeClr val="accent1"/>
          </a:lnRef>
          <a:fillRef idx="0">
            <a:schemeClr val="accent1"/>
          </a:fillRef>
          <a:effectRef idx="0">
            <a:schemeClr val="accent1"/>
          </a:effectRef>
          <a:fontRef idx="minor">
            <a:schemeClr val="tx1"/>
          </a:fontRef>
        </p:style>
      </p:cxnSp>
      <p:cxnSp>
        <p:nvCxnSpPr>
          <p:cNvPr id="12" name="Connecteur droit 9">
            <a:extLst>
              <a:ext uri="{FF2B5EF4-FFF2-40B4-BE49-F238E27FC236}">
                <a16:creationId xmlns:a16="http://schemas.microsoft.com/office/drawing/2014/main" id="{BBC1E8AB-535F-186C-E244-88BA7F49CF08}"/>
              </a:ext>
            </a:extLst>
          </p:cNvPr>
          <p:cNvCxnSpPr>
            <a:cxnSpLocks/>
          </p:cNvCxnSpPr>
          <p:nvPr userDrawn="1"/>
        </p:nvCxnSpPr>
        <p:spPr>
          <a:xfrm>
            <a:off x="6922713" y="5928771"/>
            <a:ext cx="4761470" cy="0"/>
          </a:xfrm>
          <a:prstGeom prst="line">
            <a:avLst/>
          </a:prstGeom>
          <a:ln>
            <a:solidFill>
              <a:srgbClr val="25256F">
                <a:alpha val="70000"/>
              </a:srgbClr>
            </a:solidFill>
          </a:ln>
        </p:spPr>
        <p:style>
          <a:lnRef idx="1">
            <a:schemeClr val="accent1"/>
          </a:lnRef>
          <a:fillRef idx="0">
            <a:schemeClr val="accent1"/>
          </a:fillRef>
          <a:effectRef idx="0">
            <a:schemeClr val="accent1"/>
          </a:effectRef>
          <a:fontRef idx="minor">
            <a:schemeClr val="tx1"/>
          </a:fontRef>
        </p:style>
      </p:cxnSp>
      <p:sp>
        <p:nvSpPr>
          <p:cNvPr id="14" name="Text Placeholder 13">
            <a:extLst>
              <a:ext uri="{FF2B5EF4-FFF2-40B4-BE49-F238E27FC236}">
                <a16:creationId xmlns:a16="http://schemas.microsoft.com/office/drawing/2014/main" id="{108BF717-EE32-217C-8DD6-D0D48DFCF620}"/>
              </a:ext>
            </a:extLst>
          </p:cNvPr>
          <p:cNvSpPr>
            <a:spLocks noGrp="1"/>
          </p:cNvSpPr>
          <p:nvPr>
            <p:ph type="body" sz="quarter" idx="10" hasCustomPrompt="1"/>
          </p:nvPr>
        </p:nvSpPr>
        <p:spPr>
          <a:xfrm>
            <a:off x="7040144" y="4867275"/>
            <a:ext cx="1591549" cy="830996"/>
          </a:xfrm>
          <a:prstGeom prst="rect">
            <a:avLst/>
          </a:prstGeom>
        </p:spPr>
        <p:txBody>
          <a:bodyPr anchor="ctr"/>
          <a:lstStyle>
            <a:lvl1pPr marL="0" indent="0" algn="l">
              <a:buNone/>
              <a:defRPr sz="1600">
                <a:solidFill>
                  <a:srgbClr val="25256F"/>
                </a:solidFill>
                <a:latin typeface="Stick No Bills" panose="020B0604020202020204" charset="0"/>
                <a:cs typeface="Stick No Bills" panose="020B0604020202020204" charset="0"/>
              </a:defRPr>
            </a:lvl1pPr>
          </a:lstStyle>
          <a:p>
            <a:pPr lvl="0"/>
            <a:r>
              <a:rPr lang="en-US"/>
              <a:t>DD MM YYYY</a:t>
            </a:r>
            <a:endParaRPr lang="en-GB"/>
          </a:p>
        </p:txBody>
      </p:sp>
      <p:sp>
        <p:nvSpPr>
          <p:cNvPr id="15" name="Text Placeholder 13">
            <a:extLst>
              <a:ext uri="{FF2B5EF4-FFF2-40B4-BE49-F238E27FC236}">
                <a16:creationId xmlns:a16="http://schemas.microsoft.com/office/drawing/2014/main" id="{437557AB-B71B-FDBD-F01A-CABC163BC3F7}"/>
              </a:ext>
            </a:extLst>
          </p:cNvPr>
          <p:cNvSpPr>
            <a:spLocks noGrp="1"/>
          </p:cNvSpPr>
          <p:nvPr>
            <p:ph type="body" sz="quarter" idx="11" hasCustomPrompt="1"/>
          </p:nvPr>
        </p:nvSpPr>
        <p:spPr>
          <a:xfrm>
            <a:off x="8977908" y="4867275"/>
            <a:ext cx="2706275" cy="830996"/>
          </a:xfrm>
          <a:prstGeom prst="rect">
            <a:avLst/>
          </a:prstGeom>
        </p:spPr>
        <p:txBody>
          <a:bodyPr anchor="ctr"/>
          <a:lstStyle>
            <a:lvl1pPr marL="0" indent="0" algn="l">
              <a:buNone/>
              <a:defRPr sz="1600">
                <a:solidFill>
                  <a:srgbClr val="25256F"/>
                </a:solidFill>
                <a:latin typeface="Plus Jakarta Sans" pitchFamily="2" charset="0"/>
                <a:cs typeface="Plus Jakarta Sans" pitchFamily="2" charset="0"/>
              </a:defRPr>
            </a:lvl1pPr>
          </a:lstStyle>
          <a:p>
            <a:pPr lvl="0"/>
            <a:r>
              <a:rPr lang="en-US"/>
              <a:t>Speakers</a:t>
            </a:r>
            <a:endParaRPr lang="en-GB"/>
          </a:p>
        </p:txBody>
      </p:sp>
      <p:sp>
        <p:nvSpPr>
          <p:cNvPr id="17" name="Text Placeholder 16">
            <a:extLst>
              <a:ext uri="{FF2B5EF4-FFF2-40B4-BE49-F238E27FC236}">
                <a16:creationId xmlns:a16="http://schemas.microsoft.com/office/drawing/2014/main" id="{775EEF47-C95F-49DB-A32C-B295672D944F}"/>
              </a:ext>
            </a:extLst>
          </p:cNvPr>
          <p:cNvSpPr>
            <a:spLocks noGrp="1"/>
          </p:cNvSpPr>
          <p:nvPr>
            <p:ph type="body" sz="quarter" idx="12" hasCustomPrompt="1"/>
          </p:nvPr>
        </p:nvSpPr>
        <p:spPr>
          <a:xfrm>
            <a:off x="507817" y="3177491"/>
            <a:ext cx="5319712" cy="2814638"/>
          </a:xfrm>
          <a:prstGeom prst="rect">
            <a:avLst/>
          </a:prstGeom>
        </p:spPr>
        <p:txBody>
          <a:bodyPr anchor="b"/>
          <a:lstStyle>
            <a:lvl1pPr marL="0" indent="0">
              <a:lnSpc>
                <a:spcPct val="80000"/>
              </a:lnSpc>
              <a:buNone/>
              <a:defRPr sz="6600" b="0">
                <a:gradFill flip="none" rotWithShape="1">
                  <a:gsLst>
                    <a:gs pos="0">
                      <a:srgbClr val="FDCB23"/>
                    </a:gs>
                    <a:gs pos="100000">
                      <a:srgbClr val="DE6A27"/>
                    </a:gs>
                  </a:gsLst>
                  <a:path path="circle">
                    <a:fillToRect l="100000" t="100000"/>
                  </a:path>
                  <a:tileRect r="-100000" b="-100000"/>
                </a:gradFill>
                <a:latin typeface="Plus Jakarta Sans Medium" pitchFamily="2" charset="0"/>
                <a:cs typeface="Plus Jakarta Sans Medium" pitchFamily="2" charset="0"/>
              </a:defRPr>
            </a:lvl1pPr>
          </a:lstStyle>
          <a:p>
            <a:pPr lvl="0"/>
            <a:r>
              <a:rPr lang="en-US"/>
              <a:t>Click to edit the title here..</a:t>
            </a:r>
          </a:p>
        </p:txBody>
      </p:sp>
    </p:spTree>
    <p:extLst>
      <p:ext uri="{BB962C8B-B14F-4D97-AF65-F5344CB8AC3E}">
        <p14:creationId xmlns:p14="http://schemas.microsoft.com/office/powerpoint/2010/main" val="6649233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9" name="Picture 8" descr="Une image contenant Graphique, conception&#10;&#10;Le contenu généré par l’IA peut être incorrect.">
            <a:extLst>
              <a:ext uri="{FF2B5EF4-FFF2-40B4-BE49-F238E27FC236}">
                <a16:creationId xmlns:a16="http://schemas.microsoft.com/office/drawing/2014/main" id="{CBFCEF95-A98C-82E5-05DB-1D491D04EE5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40968" b="28548"/>
          <a:stretch>
            <a:fillRect/>
          </a:stretch>
        </p:blipFill>
        <p:spPr bwMode="auto">
          <a:xfrm rot="15127555">
            <a:off x="9985500" y="-575075"/>
            <a:ext cx="2222572" cy="2498568"/>
          </a:xfrm>
          <a:custGeom>
            <a:avLst/>
            <a:gdLst>
              <a:gd name="connsiteX0" fmla="*/ 2222572 w 2222572"/>
              <a:gd name="connsiteY0" fmla="*/ 0 h 2498568"/>
              <a:gd name="connsiteX1" fmla="*/ 1416805 w 2222572"/>
              <a:gd name="connsiteY1" fmla="*/ 2498568 h 2498568"/>
              <a:gd name="connsiteX2" fmla="*/ 0 w 2222572"/>
              <a:gd name="connsiteY2" fmla="*/ 2041660 h 2498568"/>
              <a:gd name="connsiteX3" fmla="*/ 0 w 2222572"/>
              <a:gd name="connsiteY3" fmla="*/ 0 h 2498568"/>
            </a:gdLst>
            <a:ahLst/>
            <a:cxnLst>
              <a:cxn ang="0">
                <a:pos x="connsiteX0" y="connsiteY0"/>
              </a:cxn>
              <a:cxn ang="0">
                <a:pos x="connsiteX1" y="connsiteY1"/>
              </a:cxn>
              <a:cxn ang="0">
                <a:pos x="connsiteX2" y="connsiteY2"/>
              </a:cxn>
              <a:cxn ang="0">
                <a:pos x="connsiteX3" y="connsiteY3"/>
              </a:cxn>
            </a:cxnLst>
            <a:rect l="l" t="t" r="r" b="b"/>
            <a:pathLst>
              <a:path w="2222572" h="2498568">
                <a:moveTo>
                  <a:pt x="2222572" y="0"/>
                </a:moveTo>
                <a:lnTo>
                  <a:pt x="1416805" y="2498568"/>
                </a:lnTo>
                <a:lnTo>
                  <a:pt x="0" y="2041660"/>
                </a:lnTo>
                <a:lnTo>
                  <a:pt x="0" y="0"/>
                </a:lnTo>
                <a:close/>
              </a:path>
            </a:pathLst>
          </a:custGeom>
          <a:noFill/>
          <a:extLst>
            <a:ext uri="{909E8E84-426E-40DD-AFC4-6F175D3DCCD1}">
              <a14:hiddenFill xmlns:a14="http://schemas.microsoft.com/office/drawing/2010/main">
                <a:solidFill>
                  <a:srgbClr val="FFFFFF"/>
                </a:solidFill>
              </a14:hiddenFill>
            </a:ext>
          </a:extLst>
        </p:spPr>
      </p:pic>
      <p:pic>
        <p:nvPicPr>
          <p:cNvPr id="6" name="Picture 5" descr="Une image contenant Graphique, conception&#10;&#10;Le contenu généré par l’IA peut être incorrect.">
            <a:extLst>
              <a:ext uri="{FF2B5EF4-FFF2-40B4-BE49-F238E27FC236}">
                <a16:creationId xmlns:a16="http://schemas.microsoft.com/office/drawing/2014/main" id="{257AAA4D-8EB4-4F96-A456-1C50CB670FC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43431"/>
          <a:stretch>
            <a:fillRect/>
          </a:stretch>
        </p:blipFill>
        <p:spPr bwMode="auto">
          <a:xfrm rot="13577106">
            <a:off x="-499893" y="-815317"/>
            <a:ext cx="2129819" cy="3496863"/>
          </a:xfrm>
          <a:custGeom>
            <a:avLst/>
            <a:gdLst>
              <a:gd name="connsiteX0" fmla="*/ 2129819 w 2129819"/>
              <a:gd name="connsiteY0" fmla="*/ 1984892 h 3496863"/>
              <a:gd name="connsiteX1" fmla="*/ 684196 w 2129819"/>
              <a:gd name="connsiteY1" fmla="*/ 3496863 h 3496863"/>
              <a:gd name="connsiteX2" fmla="*/ 0 w 2129819"/>
              <a:gd name="connsiteY2" fmla="*/ 3496863 h 3496863"/>
              <a:gd name="connsiteX3" fmla="*/ 0 w 2129819"/>
              <a:gd name="connsiteY3" fmla="*/ 0 h 3496863"/>
              <a:gd name="connsiteX4" fmla="*/ 53829 w 2129819"/>
              <a:gd name="connsiteY4" fmla="*/ 0 h 34968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819" h="3496863">
                <a:moveTo>
                  <a:pt x="2129819" y="1984892"/>
                </a:moveTo>
                <a:lnTo>
                  <a:pt x="684196" y="3496863"/>
                </a:lnTo>
                <a:lnTo>
                  <a:pt x="0" y="3496863"/>
                </a:lnTo>
                <a:lnTo>
                  <a:pt x="0" y="0"/>
                </a:lnTo>
                <a:lnTo>
                  <a:pt x="53829" y="0"/>
                </a:lnTo>
                <a:close/>
              </a:path>
            </a:pathLst>
          </a:custGeom>
          <a:noFill/>
          <a:extLst>
            <a:ext uri="{909E8E84-426E-40DD-AFC4-6F175D3DCCD1}">
              <a14:hiddenFill xmlns:a14="http://schemas.microsoft.com/office/drawing/2010/main">
                <a:solidFill>
                  <a:srgbClr val="FFFFFF"/>
                </a:solidFill>
              </a14:hiddenFill>
            </a:ext>
          </a:extLst>
        </p:spPr>
      </p:pic>
      <p:cxnSp>
        <p:nvCxnSpPr>
          <p:cNvPr id="2" name="Connecteur droit 3">
            <a:extLst>
              <a:ext uri="{FF2B5EF4-FFF2-40B4-BE49-F238E27FC236}">
                <a16:creationId xmlns:a16="http://schemas.microsoft.com/office/drawing/2014/main" id="{A64001A0-6913-1BB2-6329-4E45CCF14D58}"/>
              </a:ext>
            </a:extLst>
          </p:cNvPr>
          <p:cNvCxnSpPr>
            <a:cxnSpLocks/>
          </p:cNvCxnSpPr>
          <p:nvPr userDrawn="1"/>
        </p:nvCxnSpPr>
        <p:spPr>
          <a:xfrm>
            <a:off x="6922713" y="4584810"/>
            <a:ext cx="4761470" cy="0"/>
          </a:xfrm>
          <a:prstGeom prst="line">
            <a:avLst/>
          </a:prstGeom>
          <a:ln>
            <a:solidFill>
              <a:srgbClr val="25256F">
                <a:alpha val="70000"/>
              </a:srgbClr>
            </a:solidFill>
          </a:ln>
        </p:spPr>
        <p:style>
          <a:lnRef idx="1">
            <a:schemeClr val="accent1"/>
          </a:lnRef>
          <a:fillRef idx="0">
            <a:schemeClr val="accent1"/>
          </a:fillRef>
          <a:effectRef idx="0">
            <a:schemeClr val="accent1"/>
          </a:effectRef>
          <a:fontRef idx="minor">
            <a:schemeClr val="tx1"/>
          </a:fontRef>
        </p:style>
      </p:cxnSp>
      <p:cxnSp>
        <p:nvCxnSpPr>
          <p:cNvPr id="3" name="Connecteur droit 9">
            <a:extLst>
              <a:ext uri="{FF2B5EF4-FFF2-40B4-BE49-F238E27FC236}">
                <a16:creationId xmlns:a16="http://schemas.microsoft.com/office/drawing/2014/main" id="{0C6CFEDC-5406-1514-456E-49D49BCFCCC6}"/>
              </a:ext>
            </a:extLst>
          </p:cNvPr>
          <p:cNvCxnSpPr>
            <a:cxnSpLocks/>
          </p:cNvCxnSpPr>
          <p:nvPr userDrawn="1"/>
        </p:nvCxnSpPr>
        <p:spPr>
          <a:xfrm>
            <a:off x="6922713" y="5928771"/>
            <a:ext cx="4761470" cy="0"/>
          </a:xfrm>
          <a:prstGeom prst="line">
            <a:avLst/>
          </a:prstGeom>
          <a:ln>
            <a:solidFill>
              <a:srgbClr val="25256F">
                <a:alpha val="70000"/>
              </a:srgbClr>
            </a:solidFill>
          </a:ln>
        </p:spPr>
        <p:style>
          <a:lnRef idx="1">
            <a:schemeClr val="accent1"/>
          </a:lnRef>
          <a:fillRef idx="0">
            <a:schemeClr val="accent1"/>
          </a:fillRef>
          <a:effectRef idx="0">
            <a:schemeClr val="accent1"/>
          </a:effectRef>
          <a:fontRef idx="minor">
            <a:schemeClr val="tx1"/>
          </a:fontRef>
        </p:style>
      </p:cxnSp>
      <p:sp>
        <p:nvSpPr>
          <p:cNvPr id="4" name="Text Placeholder 13">
            <a:extLst>
              <a:ext uri="{FF2B5EF4-FFF2-40B4-BE49-F238E27FC236}">
                <a16:creationId xmlns:a16="http://schemas.microsoft.com/office/drawing/2014/main" id="{5C06C51A-6E21-9887-4BFC-E865BBA62612}"/>
              </a:ext>
            </a:extLst>
          </p:cNvPr>
          <p:cNvSpPr>
            <a:spLocks noGrp="1"/>
          </p:cNvSpPr>
          <p:nvPr>
            <p:ph type="body" sz="quarter" idx="10" hasCustomPrompt="1"/>
          </p:nvPr>
        </p:nvSpPr>
        <p:spPr>
          <a:xfrm>
            <a:off x="7040144" y="4867275"/>
            <a:ext cx="1591549" cy="830996"/>
          </a:xfrm>
          <a:prstGeom prst="rect">
            <a:avLst/>
          </a:prstGeom>
        </p:spPr>
        <p:txBody>
          <a:bodyPr anchor="ctr"/>
          <a:lstStyle>
            <a:lvl1pPr marL="0" indent="0" algn="l">
              <a:buNone/>
              <a:defRPr sz="1600">
                <a:solidFill>
                  <a:srgbClr val="25256F"/>
                </a:solidFill>
                <a:latin typeface="Stick No Bills" panose="020B0604020202020204" charset="0"/>
                <a:cs typeface="Stick No Bills" panose="020B0604020202020204" charset="0"/>
              </a:defRPr>
            </a:lvl1pPr>
          </a:lstStyle>
          <a:p>
            <a:pPr lvl="0"/>
            <a:r>
              <a:rPr lang="en-US"/>
              <a:t>DD MM YYYY</a:t>
            </a:r>
            <a:endParaRPr lang="en-GB"/>
          </a:p>
        </p:txBody>
      </p:sp>
      <p:sp>
        <p:nvSpPr>
          <p:cNvPr id="5" name="Text Placeholder 13">
            <a:extLst>
              <a:ext uri="{FF2B5EF4-FFF2-40B4-BE49-F238E27FC236}">
                <a16:creationId xmlns:a16="http://schemas.microsoft.com/office/drawing/2014/main" id="{0872EEF6-A1AA-A0F7-B439-6DC8387F72B2}"/>
              </a:ext>
            </a:extLst>
          </p:cNvPr>
          <p:cNvSpPr>
            <a:spLocks noGrp="1"/>
          </p:cNvSpPr>
          <p:nvPr>
            <p:ph type="body" sz="quarter" idx="11" hasCustomPrompt="1"/>
          </p:nvPr>
        </p:nvSpPr>
        <p:spPr>
          <a:xfrm>
            <a:off x="8977908" y="4867275"/>
            <a:ext cx="2706275" cy="830996"/>
          </a:xfrm>
          <a:prstGeom prst="rect">
            <a:avLst/>
          </a:prstGeom>
        </p:spPr>
        <p:txBody>
          <a:bodyPr anchor="ctr"/>
          <a:lstStyle>
            <a:lvl1pPr marL="0" indent="0" algn="l">
              <a:buNone/>
              <a:defRPr sz="1600">
                <a:solidFill>
                  <a:srgbClr val="25256F"/>
                </a:solidFill>
                <a:latin typeface="Plus Jakarta Sans" pitchFamily="2" charset="0"/>
                <a:cs typeface="Plus Jakarta Sans" pitchFamily="2" charset="0"/>
              </a:defRPr>
            </a:lvl1pPr>
          </a:lstStyle>
          <a:p>
            <a:pPr lvl="0"/>
            <a:r>
              <a:rPr lang="en-US"/>
              <a:t>Speakers</a:t>
            </a:r>
            <a:endParaRPr lang="en-GB"/>
          </a:p>
        </p:txBody>
      </p:sp>
      <p:sp>
        <p:nvSpPr>
          <p:cNvPr id="7" name="Text Placeholder 16">
            <a:extLst>
              <a:ext uri="{FF2B5EF4-FFF2-40B4-BE49-F238E27FC236}">
                <a16:creationId xmlns:a16="http://schemas.microsoft.com/office/drawing/2014/main" id="{E61722CD-4C21-07E9-07F5-654AB9470518}"/>
              </a:ext>
            </a:extLst>
          </p:cNvPr>
          <p:cNvSpPr>
            <a:spLocks noGrp="1"/>
          </p:cNvSpPr>
          <p:nvPr>
            <p:ph type="body" sz="quarter" idx="12" hasCustomPrompt="1"/>
          </p:nvPr>
        </p:nvSpPr>
        <p:spPr>
          <a:xfrm>
            <a:off x="507817" y="3177491"/>
            <a:ext cx="5319712" cy="2814638"/>
          </a:xfrm>
          <a:prstGeom prst="rect">
            <a:avLst/>
          </a:prstGeom>
        </p:spPr>
        <p:txBody>
          <a:bodyPr anchor="b"/>
          <a:lstStyle>
            <a:lvl1pPr marL="0" indent="0">
              <a:lnSpc>
                <a:spcPct val="80000"/>
              </a:lnSpc>
              <a:buNone/>
              <a:defRPr sz="6600" b="0">
                <a:gradFill flip="none" rotWithShape="1">
                  <a:gsLst>
                    <a:gs pos="0">
                      <a:srgbClr val="FDCB23"/>
                    </a:gs>
                    <a:gs pos="100000">
                      <a:srgbClr val="DE6A27"/>
                    </a:gs>
                  </a:gsLst>
                  <a:path path="circle">
                    <a:fillToRect l="100000" t="100000"/>
                  </a:path>
                  <a:tileRect r="-100000" b="-100000"/>
                </a:gradFill>
                <a:latin typeface="Plus Jakarta Sans Medium" pitchFamily="2" charset="0"/>
                <a:cs typeface="Plus Jakarta Sans Medium" pitchFamily="2" charset="0"/>
              </a:defRPr>
            </a:lvl1pPr>
          </a:lstStyle>
          <a:p>
            <a:pPr lvl="0"/>
            <a:r>
              <a:rPr lang="en-US"/>
              <a:t>Click to edit the title here..</a:t>
            </a:r>
          </a:p>
        </p:txBody>
      </p:sp>
    </p:spTree>
    <p:extLst>
      <p:ext uri="{BB962C8B-B14F-4D97-AF65-F5344CB8AC3E}">
        <p14:creationId xmlns:p14="http://schemas.microsoft.com/office/powerpoint/2010/main" val="1365710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EBB56-D7F6-9703-658B-7E50185C3F4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B87BFBD-044C-8651-5D0B-35A866623E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D4942741-8CD8-3C7C-6E43-03E4F47E783B}"/>
              </a:ext>
            </a:extLst>
          </p:cNvPr>
          <p:cNvSpPr>
            <a:spLocks noGrp="1"/>
          </p:cNvSpPr>
          <p:nvPr>
            <p:ph type="ftr" sz="quarter" idx="11"/>
          </p:nvPr>
        </p:nvSpPr>
        <p:spPr>
          <a:xfrm>
            <a:off x="8382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BDA2CAA3-1E13-1AD7-20CF-27EF9013E187}"/>
              </a:ext>
            </a:extLst>
          </p:cNvPr>
          <p:cNvSpPr>
            <a:spLocks noGrp="1"/>
          </p:cNvSpPr>
          <p:nvPr>
            <p:ph type="sldNum" sz="quarter" idx="12"/>
          </p:nvPr>
        </p:nvSpPr>
        <p:spPr/>
        <p:txBody>
          <a:bodyPr/>
          <a:lstStyle/>
          <a:p>
            <a:fld id="{C06FA1A0-5764-43D9-BCAB-93C5720B6872}" type="slidenum">
              <a:rPr lang="en-GB" smtClean="0"/>
              <a:t>‹#›</a:t>
            </a:fld>
            <a:endParaRPr lang="en-GB"/>
          </a:p>
        </p:txBody>
      </p:sp>
    </p:spTree>
    <p:extLst>
      <p:ext uri="{BB962C8B-B14F-4D97-AF65-F5344CB8AC3E}">
        <p14:creationId xmlns:p14="http://schemas.microsoft.com/office/powerpoint/2010/main" val="31756522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538FA-F22F-6A49-396D-DA9B26B3114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E9EEF5E-6633-E6EE-1BC3-BC1E1EAC85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A5614AB-B073-9565-5884-F3EB456B978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a:extLst>
              <a:ext uri="{FF2B5EF4-FFF2-40B4-BE49-F238E27FC236}">
                <a16:creationId xmlns:a16="http://schemas.microsoft.com/office/drawing/2014/main" id="{9390FA50-E199-3A08-4506-35A4C1DD16B3}"/>
              </a:ext>
            </a:extLst>
          </p:cNvPr>
          <p:cNvSpPr>
            <a:spLocks noGrp="1"/>
          </p:cNvSpPr>
          <p:nvPr>
            <p:ph type="ftr" sz="quarter" idx="11"/>
          </p:nvPr>
        </p:nvSpPr>
        <p:spPr>
          <a:xfrm>
            <a:off x="838200" y="6356349"/>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233625EA-FE89-6B06-A3BB-C1E69F4B7E36}"/>
              </a:ext>
            </a:extLst>
          </p:cNvPr>
          <p:cNvSpPr>
            <a:spLocks noGrp="1"/>
          </p:cNvSpPr>
          <p:nvPr>
            <p:ph type="sldNum" sz="quarter" idx="12"/>
          </p:nvPr>
        </p:nvSpPr>
        <p:spPr/>
        <p:txBody>
          <a:bodyPr/>
          <a:lstStyle/>
          <a:p>
            <a:fld id="{C06FA1A0-5764-43D9-BCAB-93C5720B6872}" type="slidenum">
              <a:rPr lang="en-GB" smtClean="0"/>
              <a:t>‹#›</a:t>
            </a:fld>
            <a:endParaRPr lang="en-GB"/>
          </a:p>
        </p:txBody>
      </p:sp>
    </p:spTree>
    <p:extLst>
      <p:ext uri="{BB962C8B-B14F-4D97-AF65-F5344CB8AC3E}">
        <p14:creationId xmlns:p14="http://schemas.microsoft.com/office/powerpoint/2010/main" val="7036084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8DB12-F157-6747-6BB5-A0A4977723C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3A1CF8B-1105-8DCB-7CB5-1EC388EC7E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8021A7F-7B67-771F-4470-ED302E6846E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FADCB3D-A239-2B2B-DA1B-3A5DD4D1061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E79A6B0-A8C5-055C-2567-663FD7DCD04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Footer Placeholder 7">
            <a:extLst>
              <a:ext uri="{FF2B5EF4-FFF2-40B4-BE49-F238E27FC236}">
                <a16:creationId xmlns:a16="http://schemas.microsoft.com/office/drawing/2014/main" id="{E58E8ABA-4798-29A7-599E-02F579A1D76B}"/>
              </a:ext>
            </a:extLst>
          </p:cNvPr>
          <p:cNvSpPr>
            <a:spLocks noGrp="1"/>
          </p:cNvSpPr>
          <p:nvPr>
            <p:ph type="ftr" sz="quarter" idx="11"/>
          </p:nvPr>
        </p:nvSpPr>
        <p:spPr>
          <a:xfrm>
            <a:off x="838200" y="6360026"/>
            <a:ext cx="41148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1A1B1E24-5C88-0950-FEED-0A84D93FABE6}"/>
              </a:ext>
            </a:extLst>
          </p:cNvPr>
          <p:cNvSpPr>
            <a:spLocks noGrp="1"/>
          </p:cNvSpPr>
          <p:nvPr>
            <p:ph type="sldNum" sz="quarter" idx="12"/>
          </p:nvPr>
        </p:nvSpPr>
        <p:spPr/>
        <p:txBody>
          <a:bodyPr/>
          <a:lstStyle/>
          <a:p>
            <a:fld id="{C06FA1A0-5764-43D9-BCAB-93C5720B6872}" type="slidenum">
              <a:rPr lang="en-GB" smtClean="0"/>
              <a:t>‹#›</a:t>
            </a:fld>
            <a:endParaRPr lang="en-GB"/>
          </a:p>
        </p:txBody>
      </p:sp>
    </p:spTree>
    <p:extLst>
      <p:ext uri="{BB962C8B-B14F-4D97-AF65-F5344CB8AC3E}">
        <p14:creationId xmlns:p14="http://schemas.microsoft.com/office/powerpoint/2010/main" val="30514457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98A36-B8C8-6427-BC6F-AF9CB47F40EB}"/>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68CB0139-099B-6AEE-7144-61EFA170140E}"/>
              </a:ext>
            </a:extLst>
          </p:cNvPr>
          <p:cNvSpPr>
            <a:spLocks noGrp="1"/>
          </p:cNvSpPr>
          <p:nvPr>
            <p:ph type="ftr" sz="quarter" idx="11"/>
          </p:nvPr>
        </p:nvSpPr>
        <p:spPr>
          <a:xfrm>
            <a:off x="838200" y="6356350"/>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49C08F92-76A3-4D10-A77D-466AB8E46712}"/>
              </a:ext>
            </a:extLst>
          </p:cNvPr>
          <p:cNvSpPr>
            <a:spLocks noGrp="1"/>
          </p:cNvSpPr>
          <p:nvPr>
            <p:ph type="sldNum" sz="quarter" idx="12"/>
          </p:nvPr>
        </p:nvSpPr>
        <p:spPr/>
        <p:txBody>
          <a:bodyPr/>
          <a:lstStyle/>
          <a:p>
            <a:fld id="{C06FA1A0-5764-43D9-BCAB-93C5720B6872}" type="slidenum">
              <a:rPr lang="en-GB" smtClean="0"/>
              <a:t>‹#›</a:t>
            </a:fld>
            <a:endParaRPr lang="en-GB"/>
          </a:p>
        </p:txBody>
      </p:sp>
    </p:spTree>
    <p:extLst>
      <p:ext uri="{BB962C8B-B14F-4D97-AF65-F5344CB8AC3E}">
        <p14:creationId xmlns:p14="http://schemas.microsoft.com/office/powerpoint/2010/main" val="1570516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87ECDB6-2249-E95C-8658-645E0B288C1F}"/>
              </a:ext>
            </a:extLst>
          </p:cNvPr>
          <p:cNvSpPr>
            <a:spLocks noGrp="1"/>
          </p:cNvSpPr>
          <p:nvPr>
            <p:ph type="ftr" sz="quarter" idx="11"/>
          </p:nvPr>
        </p:nvSpPr>
        <p:spPr>
          <a:xfrm>
            <a:off x="705853" y="6356349"/>
            <a:ext cx="41148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88877957-D429-1279-8BA4-235870376E66}"/>
              </a:ext>
            </a:extLst>
          </p:cNvPr>
          <p:cNvSpPr>
            <a:spLocks noGrp="1"/>
          </p:cNvSpPr>
          <p:nvPr>
            <p:ph type="sldNum" sz="quarter" idx="12"/>
          </p:nvPr>
        </p:nvSpPr>
        <p:spPr/>
        <p:txBody>
          <a:bodyPr/>
          <a:lstStyle/>
          <a:p>
            <a:fld id="{C06FA1A0-5764-43D9-BCAB-93C5720B6872}" type="slidenum">
              <a:rPr lang="en-GB" smtClean="0"/>
              <a:t>‹#›</a:t>
            </a:fld>
            <a:endParaRPr lang="en-GB"/>
          </a:p>
        </p:txBody>
      </p:sp>
    </p:spTree>
    <p:extLst>
      <p:ext uri="{BB962C8B-B14F-4D97-AF65-F5344CB8AC3E}">
        <p14:creationId xmlns:p14="http://schemas.microsoft.com/office/powerpoint/2010/main" val="1918639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7EF99-DAFA-A34E-AA91-8D2CBF5BF2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FEAF5CC-8310-EC13-1FA8-2036E4C4A1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C5B990E-6722-DFAB-969F-EA1C576558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CDD983BB-DA45-4E78-D15B-D90245AF35A3}"/>
              </a:ext>
            </a:extLst>
          </p:cNvPr>
          <p:cNvSpPr>
            <a:spLocks noGrp="1"/>
          </p:cNvSpPr>
          <p:nvPr>
            <p:ph type="ftr" sz="quarter" idx="11"/>
          </p:nvPr>
        </p:nvSpPr>
        <p:spPr>
          <a:xfrm>
            <a:off x="838200" y="6356349"/>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73990768-B4E2-512E-8907-3F7CD1B03EA3}"/>
              </a:ext>
            </a:extLst>
          </p:cNvPr>
          <p:cNvSpPr>
            <a:spLocks noGrp="1"/>
          </p:cNvSpPr>
          <p:nvPr>
            <p:ph type="sldNum" sz="quarter" idx="12"/>
          </p:nvPr>
        </p:nvSpPr>
        <p:spPr/>
        <p:txBody>
          <a:bodyPr/>
          <a:lstStyle/>
          <a:p>
            <a:fld id="{C06FA1A0-5764-43D9-BCAB-93C5720B6872}" type="slidenum">
              <a:rPr lang="en-GB" smtClean="0"/>
              <a:t>‹#›</a:t>
            </a:fld>
            <a:endParaRPr lang="en-GB"/>
          </a:p>
        </p:txBody>
      </p:sp>
    </p:spTree>
    <p:extLst>
      <p:ext uri="{BB962C8B-B14F-4D97-AF65-F5344CB8AC3E}">
        <p14:creationId xmlns:p14="http://schemas.microsoft.com/office/powerpoint/2010/main" val="270492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C09E2-DE98-6533-B34C-8249A72DF4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302F02B-CFC5-9E76-FDF8-6BBB55594E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690CC28-56BB-2E7D-AF97-2F88151216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96F2589B-FF2E-CAAC-656B-682B8047A271}"/>
              </a:ext>
            </a:extLst>
          </p:cNvPr>
          <p:cNvSpPr>
            <a:spLocks noGrp="1"/>
          </p:cNvSpPr>
          <p:nvPr>
            <p:ph type="ftr" sz="quarter" idx="11"/>
          </p:nvPr>
        </p:nvSpPr>
        <p:spPr>
          <a:xfrm>
            <a:off x="838200" y="6360026"/>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13D9E354-3D5E-13CC-C86F-6EE7205F4C00}"/>
              </a:ext>
            </a:extLst>
          </p:cNvPr>
          <p:cNvSpPr>
            <a:spLocks noGrp="1"/>
          </p:cNvSpPr>
          <p:nvPr>
            <p:ph type="sldNum" sz="quarter" idx="12"/>
          </p:nvPr>
        </p:nvSpPr>
        <p:spPr/>
        <p:txBody>
          <a:bodyPr/>
          <a:lstStyle/>
          <a:p>
            <a:fld id="{C06FA1A0-5764-43D9-BCAB-93C5720B6872}" type="slidenum">
              <a:rPr lang="en-GB" smtClean="0"/>
              <a:t>‹#›</a:t>
            </a:fld>
            <a:endParaRPr lang="en-GB"/>
          </a:p>
        </p:txBody>
      </p:sp>
    </p:spTree>
    <p:extLst>
      <p:ext uri="{BB962C8B-B14F-4D97-AF65-F5344CB8AC3E}">
        <p14:creationId xmlns:p14="http://schemas.microsoft.com/office/powerpoint/2010/main" val="11280420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5_ContentPage+Image">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FA5A5E8-3D06-A7EA-5635-120AA76CC575}"/>
              </a:ext>
            </a:extLst>
          </p:cNvPr>
          <p:cNvSpPr txBox="1"/>
          <p:nvPr/>
        </p:nvSpPr>
        <p:spPr>
          <a:xfrm>
            <a:off x="11669843" y="6363852"/>
            <a:ext cx="426090" cy="307777"/>
          </a:xfrm>
          <a:prstGeom prst="rect">
            <a:avLst/>
          </a:prstGeom>
          <a:noFill/>
        </p:spPr>
        <p:txBody>
          <a:bodyPr wrap="square" rtlCol="0">
            <a:spAutoFit/>
          </a:bodyPr>
          <a:lstStyle/>
          <a:p>
            <a:pPr algn="r"/>
            <a:fld id="{854852F9-C3A0-4A3E-9AC1-EC03AA4C68BF}" type="slidenum">
              <a:rPr lang="en-GB" sz="1400" smtClean="0">
                <a:solidFill>
                  <a:srgbClr val="2C3051"/>
                </a:solidFill>
                <a:latin typeface="Avenir Next LT Pro Demi" panose="020B0704020202020204" pitchFamily="34" charset="0"/>
              </a:rPr>
              <a:pPr algn="r"/>
              <a:t>‹#›</a:t>
            </a:fld>
            <a:endParaRPr lang="en-GB">
              <a:solidFill>
                <a:srgbClr val="2C3051"/>
              </a:solidFill>
              <a:latin typeface="Avenir Next LT Pro Demi" panose="020B0704020202020204" pitchFamily="34" charset="0"/>
            </a:endParaRPr>
          </a:p>
        </p:txBody>
      </p:sp>
      <p:pic>
        <p:nvPicPr>
          <p:cNvPr id="10" name="Afbeelding 9">
            <a:extLst>
              <a:ext uri="{FF2B5EF4-FFF2-40B4-BE49-F238E27FC236}">
                <a16:creationId xmlns:a16="http://schemas.microsoft.com/office/drawing/2014/main" id="{AFD27D79-AED5-4E9D-AA32-2924BF8F477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156294" y="6415654"/>
            <a:ext cx="395011" cy="204171"/>
          </a:xfrm>
          <a:prstGeom prst="rect">
            <a:avLst/>
          </a:prstGeom>
        </p:spPr>
      </p:pic>
      <p:cxnSp>
        <p:nvCxnSpPr>
          <p:cNvPr id="13" name="Straight Connector 12">
            <a:extLst>
              <a:ext uri="{FF2B5EF4-FFF2-40B4-BE49-F238E27FC236}">
                <a16:creationId xmlns:a16="http://schemas.microsoft.com/office/drawing/2014/main" id="{1828C055-0230-E639-01FE-2EFDCAFD79C6}"/>
              </a:ext>
            </a:extLst>
          </p:cNvPr>
          <p:cNvCxnSpPr/>
          <p:nvPr/>
        </p:nvCxnSpPr>
        <p:spPr>
          <a:xfrm>
            <a:off x="11677338" y="6363852"/>
            <a:ext cx="0" cy="307777"/>
          </a:xfrm>
          <a:prstGeom prst="line">
            <a:avLst/>
          </a:prstGeom>
          <a:ln>
            <a:solidFill>
              <a:srgbClr val="C1E0F7"/>
            </a:solidFill>
          </a:ln>
        </p:spPr>
        <p:style>
          <a:lnRef idx="1">
            <a:schemeClr val="accent1"/>
          </a:lnRef>
          <a:fillRef idx="0">
            <a:schemeClr val="accent1"/>
          </a:fillRef>
          <a:effectRef idx="0">
            <a:schemeClr val="accent1"/>
          </a:effectRef>
          <a:fontRef idx="minor">
            <a:schemeClr val="tx1"/>
          </a:fontRef>
        </p:style>
      </p:cxnSp>
      <p:sp>
        <p:nvSpPr>
          <p:cNvPr id="14" name="Tijdelijke aanduiding voor inhoud 2">
            <a:extLst>
              <a:ext uri="{FF2B5EF4-FFF2-40B4-BE49-F238E27FC236}">
                <a16:creationId xmlns:a16="http://schemas.microsoft.com/office/drawing/2014/main" id="{ABE99CAF-2B6B-D3B7-3276-2F78CF56013F}"/>
              </a:ext>
            </a:extLst>
          </p:cNvPr>
          <p:cNvSpPr>
            <a:spLocks noGrp="1"/>
          </p:cNvSpPr>
          <p:nvPr>
            <p:ph idx="1" hasCustomPrompt="1"/>
          </p:nvPr>
        </p:nvSpPr>
        <p:spPr>
          <a:xfrm>
            <a:off x="756555" y="2218967"/>
            <a:ext cx="10515600" cy="3256574"/>
          </a:xfrm>
          <a:prstGeom prst="rect">
            <a:avLst/>
          </a:prstGeom>
        </p:spPr>
        <p:txBody>
          <a:bodyPr/>
          <a:lstStyle>
            <a:lvl1pPr marL="457200" indent="-457200">
              <a:buClr>
                <a:srgbClr val="D76C3B"/>
              </a:buClr>
              <a:buSzPct val="50000"/>
              <a:buFont typeface="Courier New" panose="02070309020205020404" pitchFamily="49" charset="0"/>
              <a:buChar char="o"/>
              <a:defRPr sz="2800">
                <a:solidFill>
                  <a:srgbClr val="2C3051"/>
                </a:solidFill>
                <a:latin typeface="Avenir" panose="02000503020000020003"/>
              </a:defRPr>
            </a:lvl1pPr>
            <a:lvl2pPr marL="685800" indent="-228600">
              <a:buClr>
                <a:srgbClr val="D86533"/>
              </a:buClr>
              <a:buSzPct val="50000"/>
              <a:buFont typeface="Arial" panose="020B0604020202020204" pitchFamily="34" charset="0"/>
              <a:buChar char="•"/>
              <a:defRPr sz="2800" b="0" i="0">
                <a:solidFill>
                  <a:srgbClr val="2C3051"/>
                </a:solidFill>
                <a:latin typeface="Avenir" panose="02000503020000020003"/>
              </a:defRPr>
            </a:lvl2pPr>
            <a:lvl3pPr marL="1143000" indent="-228600">
              <a:buClr>
                <a:srgbClr val="2C3051"/>
              </a:buClr>
              <a:buSzPct val="50000"/>
              <a:buFont typeface="Courier New" panose="02070309020205020404" pitchFamily="49" charset="0"/>
              <a:buChar char="o"/>
              <a:defRPr sz="2800">
                <a:solidFill>
                  <a:srgbClr val="2C3051"/>
                </a:solidFill>
                <a:latin typeface="Avenir" panose="02000503020000020003"/>
              </a:defRPr>
            </a:lvl3pPr>
            <a:lvl4pPr marL="1600200" indent="-228600">
              <a:buClr>
                <a:srgbClr val="C1E0F7"/>
              </a:buClr>
              <a:buFont typeface="Arial" panose="020B0604020202020204" pitchFamily="34" charset="0"/>
              <a:buChar char="•"/>
              <a:defRPr sz="2800">
                <a:solidFill>
                  <a:srgbClr val="2C3051"/>
                </a:solidFill>
                <a:latin typeface="Avenir" panose="02000503020000020003"/>
              </a:defRPr>
            </a:lvl4pPr>
            <a:lvl5pPr>
              <a:defRPr>
                <a:solidFill>
                  <a:srgbClr val="2C3051"/>
                </a:solidFill>
                <a:latin typeface="Avenir Book" panose="02000503020000020003" pitchFamily="2" charset="0"/>
              </a:defRPr>
            </a:lvl5pPr>
          </a:lstStyle>
          <a:p>
            <a:pPr lvl="0"/>
            <a:r>
              <a:rPr lang="nl-NL"/>
              <a:t>First level</a:t>
            </a:r>
          </a:p>
          <a:p>
            <a:pPr lvl="1"/>
            <a:r>
              <a:rPr lang="nl-NL"/>
              <a:t>Second level</a:t>
            </a:r>
          </a:p>
          <a:p>
            <a:pPr lvl="2"/>
            <a:r>
              <a:rPr lang="nl-NL"/>
              <a:t>Third level</a:t>
            </a:r>
          </a:p>
          <a:p>
            <a:pPr lvl="3"/>
            <a:r>
              <a:rPr lang="nl-NL"/>
              <a:t>Fourth level</a:t>
            </a:r>
          </a:p>
        </p:txBody>
      </p:sp>
      <p:sp>
        <p:nvSpPr>
          <p:cNvPr id="16" name="Titel 1">
            <a:extLst>
              <a:ext uri="{FF2B5EF4-FFF2-40B4-BE49-F238E27FC236}">
                <a16:creationId xmlns:a16="http://schemas.microsoft.com/office/drawing/2014/main" id="{C41C9ACE-5159-2A8E-74E5-77F61C797179}"/>
              </a:ext>
            </a:extLst>
          </p:cNvPr>
          <p:cNvSpPr>
            <a:spLocks noGrp="1"/>
          </p:cNvSpPr>
          <p:nvPr>
            <p:ph type="title"/>
          </p:nvPr>
        </p:nvSpPr>
        <p:spPr>
          <a:xfrm>
            <a:off x="756555" y="765779"/>
            <a:ext cx="9119422" cy="965531"/>
          </a:xfrm>
          <a:prstGeom prst="rect">
            <a:avLst/>
          </a:prstGeom>
        </p:spPr>
        <p:txBody>
          <a:bodyPr>
            <a:normAutofit/>
          </a:bodyPr>
          <a:lstStyle>
            <a:lvl1pPr algn="l">
              <a:defRPr sz="4000" b="1" i="0">
                <a:solidFill>
                  <a:srgbClr val="D86533"/>
                </a:solidFill>
                <a:latin typeface="Avenir Black" panose="02000503020000020003" pitchFamily="2" charset="0"/>
              </a:defRPr>
            </a:lvl1pPr>
          </a:lstStyle>
          <a:p>
            <a:r>
              <a:rPr lang="en-US"/>
              <a:t>Click to edit Master title style</a:t>
            </a:r>
            <a:endParaRPr lang="nl-BE"/>
          </a:p>
        </p:txBody>
      </p:sp>
      <p:sp>
        <p:nvSpPr>
          <p:cNvPr id="19" name="object 2">
            <a:extLst>
              <a:ext uri="{FF2B5EF4-FFF2-40B4-BE49-F238E27FC236}">
                <a16:creationId xmlns:a16="http://schemas.microsoft.com/office/drawing/2014/main" id="{ACCBBD6F-4DDA-7EBF-8B2B-98C145727807}"/>
              </a:ext>
            </a:extLst>
          </p:cNvPr>
          <p:cNvSpPr/>
          <p:nvPr/>
        </p:nvSpPr>
        <p:spPr>
          <a:xfrm>
            <a:off x="0" y="0"/>
            <a:ext cx="1639127" cy="965531"/>
          </a:xfrm>
          <a:custGeom>
            <a:avLst/>
            <a:gdLst/>
            <a:ahLst/>
            <a:cxnLst/>
            <a:rect l="l" t="t" r="r" b="b"/>
            <a:pathLst>
              <a:path w="5208270" h="4904105">
                <a:moveTo>
                  <a:pt x="5207965" y="0"/>
                </a:moveTo>
                <a:lnTo>
                  <a:pt x="0" y="0"/>
                </a:lnTo>
                <a:lnTo>
                  <a:pt x="0" y="4904003"/>
                </a:lnTo>
                <a:lnTo>
                  <a:pt x="20078" y="4904003"/>
                </a:lnTo>
                <a:lnTo>
                  <a:pt x="85344" y="4897516"/>
                </a:lnTo>
                <a:lnTo>
                  <a:pt x="149626" y="4890395"/>
                </a:lnTo>
                <a:lnTo>
                  <a:pt x="212935" y="4882647"/>
                </a:lnTo>
                <a:lnTo>
                  <a:pt x="275283" y="4874279"/>
                </a:lnTo>
                <a:lnTo>
                  <a:pt x="336683" y="4865297"/>
                </a:lnTo>
                <a:lnTo>
                  <a:pt x="397145" y="4855708"/>
                </a:lnTo>
                <a:lnTo>
                  <a:pt x="456682" y="4845517"/>
                </a:lnTo>
                <a:lnTo>
                  <a:pt x="515304" y="4834732"/>
                </a:lnTo>
                <a:lnTo>
                  <a:pt x="573024" y="4823359"/>
                </a:lnTo>
                <a:lnTo>
                  <a:pt x="629854" y="4811404"/>
                </a:lnTo>
                <a:lnTo>
                  <a:pt x="685805" y="4798874"/>
                </a:lnTo>
                <a:lnTo>
                  <a:pt x="740888" y="4785776"/>
                </a:lnTo>
                <a:lnTo>
                  <a:pt x="795116" y="4772115"/>
                </a:lnTo>
                <a:lnTo>
                  <a:pt x="848501" y="4757899"/>
                </a:lnTo>
                <a:lnTo>
                  <a:pt x="901053" y="4743134"/>
                </a:lnTo>
                <a:lnTo>
                  <a:pt x="952784" y="4727825"/>
                </a:lnTo>
                <a:lnTo>
                  <a:pt x="1003707" y="4711981"/>
                </a:lnTo>
                <a:lnTo>
                  <a:pt x="1053833" y="4695607"/>
                </a:lnTo>
                <a:lnTo>
                  <a:pt x="1103174" y="4678710"/>
                </a:lnTo>
                <a:lnTo>
                  <a:pt x="1151741" y="4661296"/>
                </a:lnTo>
                <a:lnTo>
                  <a:pt x="1199546" y="4643371"/>
                </a:lnTo>
                <a:lnTo>
                  <a:pt x="1246600" y="4624943"/>
                </a:lnTo>
                <a:lnTo>
                  <a:pt x="1292916" y="4606017"/>
                </a:lnTo>
                <a:lnTo>
                  <a:pt x="1338505" y="4586601"/>
                </a:lnTo>
                <a:lnTo>
                  <a:pt x="1383379" y="4566700"/>
                </a:lnTo>
                <a:lnTo>
                  <a:pt x="1427550" y="4546321"/>
                </a:lnTo>
                <a:lnTo>
                  <a:pt x="1471028" y="4525471"/>
                </a:lnTo>
                <a:lnTo>
                  <a:pt x="1513827" y="4504156"/>
                </a:lnTo>
                <a:lnTo>
                  <a:pt x="1555957" y="4482383"/>
                </a:lnTo>
                <a:lnTo>
                  <a:pt x="1597430" y="4460157"/>
                </a:lnTo>
                <a:lnTo>
                  <a:pt x="1638258" y="4437486"/>
                </a:lnTo>
                <a:lnTo>
                  <a:pt x="1678453" y="4414376"/>
                </a:lnTo>
                <a:lnTo>
                  <a:pt x="1718026" y="4390833"/>
                </a:lnTo>
                <a:lnTo>
                  <a:pt x="1756989" y="4366865"/>
                </a:lnTo>
                <a:lnTo>
                  <a:pt x="1795354" y="4342477"/>
                </a:lnTo>
                <a:lnTo>
                  <a:pt x="1833132" y="4317675"/>
                </a:lnTo>
                <a:lnTo>
                  <a:pt x="1870336" y="4292467"/>
                </a:lnTo>
                <a:lnTo>
                  <a:pt x="1906976" y="4266859"/>
                </a:lnTo>
                <a:lnTo>
                  <a:pt x="1943064" y="4240857"/>
                </a:lnTo>
                <a:lnTo>
                  <a:pt x="1978613" y="4214468"/>
                </a:lnTo>
                <a:lnTo>
                  <a:pt x="2013634" y="4187699"/>
                </a:lnTo>
                <a:lnTo>
                  <a:pt x="2048138" y="4160555"/>
                </a:lnTo>
                <a:lnTo>
                  <a:pt x="2082137" y="4133043"/>
                </a:lnTo>
                <a:lnTo>
                  <a:pt x="2115643" y="4105171"/>
                </a:lnTo>
                <a:lnTo>
                  <a:pt x="2148668" y="4076943"/>
                </a:lnTo>
                <a:lnTo>
                  <a:pt x="2181224" y="4048367"/>
                </a:lnTo>
                <a:lnTo>
                  <a:pt x="2213321" y="4019449"/>
                </a:lnTo>
                <a:lnTo>
                  <a:pt x="2244972" y="3990196"/>
                </a:lnTo>
                <a:lnTo>
                  <a:pt x="2276188" y="3960614"/>
                </a:lnTo>
                <a:lnTo>
                  <a:pt x="2306981" y="3930710"/>
                </a:lnTo>
                <a:lnTo>
                  <a:pt x="2337364" y="3900490"/>
                </a:lnTo>
                <a:lnTo>
                  <a:pt x="2367346" y="3869960"/>
                </a:lnTo>
                <a:lnTo>
                  <a:pt x="2396941" y="3839127"/>
                </a:lnTo>
                <a:lnTo>
                  <a:pt x="2426160" y="3807998"/>
                </a:lnTo>
                <a:lnTo>
                  <a:pt x="2455014" y="3776579"/>
                </a:lnTo>
                <a:lnTo>
                  <a:pt x="2483515" y="3744877"/>
                </a:lnTo>
                <a:lnTo>
                  <a:pt x="2511675" y="3712897"/>
                </a:lnTo>
                <a:lnTo>
                  <a:pt x="2539506" y="3680647"/>
                </a:lnTo>
                <a:lnTo>
                  <a:pt x="2567019" y="3648133"/>
                </a:lnTo>
                <a:lnTo>
                  <a:pt x="2594227" y="3615361"/>
                </a:lnTo>
                <a:lnTo>
                  <a:pt x="2621140" y="3582338"/>
                </a:lnTo>
                <a:lnTo>
                  <a:pt x="2647770" y="3549071"/>
                </a:lnTo>
                <a:lnTo>
                  <a:pt x="2674129" y="3515565"/>
                </a:lnTo>
                <a:lnTo>
                  <a:pt x="2700229" y="3481828"/>
                </a:lnTo>
                <a:lnTo>
                  <a:pt x="2726082" y="3447865"/>
                </a:lnTo>
                <a:lnTo>
                  <a:pt x="2751698" y="3413684"/>
                </a:lnTo>
                <a:lnTo>
                  <a:pt x="2777091" y="3379290"/>
                </a:lnTo>
                <a:lnTo>
                  <a:pt x="2802271" y="3344691"/>
                </a:lnTo>
                <a:lnTo>
                  <a:pt x="2827250" y="3309893"/>
                </a:lnTo>
                <a:lnTo>
                  <a:pt x="2876653" y="3239724"/>
                </a:lnTo>
                <a:lnTo>
                  <a:pt x="2925393" y="3168836"/>
                </a:lnTo>
                <a:lnTo>
                  <a:pt x="2973563" y="3097281"/>
                </a:lnTo>
                <a:lnTo>
                  <a:pt x="3021258" y="3025110"/>
                </a:lnTo>
                <a:lnTo>
                  <a:pt x="3068571" y="2952375"/>
                </a:lnTo>
                <a:lnTo>
                  <a:pt x="3139028" y="2842329"/>
                </a:lnTo>
                <a:lnTo>
                  <a:pt x="3420672" y="2394125"/>
                </a:lnTo>
                <a:lnTo>
                  <a:pt x="3492616" y="2280944"/>
                </a:lnTo>
                <a:lnTo>
                  <a:pt x="3541250" y="2205422"/>
                </a:lnTo>
                <a:lnTo>
                  <a:pt x="3621928" y="2081094"/>
                </a:lnTo>
                <a:lnTo>
                  <a:pt x="3705424" y="1950584"/>
                </a:lnTo>
                <a:lnTo>
                  <a:pt x="3981389" y="1513988"/>
                </a:lnTo>
                <a:lnTo>
                  <a:pt x="4064634" y="1383871"/>
                </a:lnTo>
                <a:lnTo>
                  <a:pt x="4120525" y="1297666"/>
                </a:lnTo>
                <a:lnTo>
                  <a:pt x="4176838" y="1212012"/>
                </a:lnTo>
                <a:lnTo>
                  <a:pt x="4233661" y="1127013"/>
                </a:lnTo>
                <a:lnTo>
                  <a:pt x="4291083" y="1042769"/>
                </a:lnTo>
                <a:lnTo>
                  <a:pt x="4320047" y="1000963"/>
                </a:lnTo>
                <a:lnTo>
                  <a:pt x="4349195" y="959384"/>
                </a:lnTo>
                <a:lnTo>
                  <a:pt x="4378536" y="918045"/>
                </a:lnTo>
                <a:lnTo>
                  <a:pt x="4408084" y="876959"/>
                </a:lnTo>
                <a:lnTo>
                  <a:pt x="4437848" y="836139"/>
                </a:lnTo>
                <a:lnTo>
                  <a:pt x="4467841" y="795597"/>
                </a:lnTo>
                <a:lnTo>
                  <a:pt x="4498072" y="755346"/>
                </a:lnTo>
                <a:lnTo>
                  <a:pt x="4528554" y="715400"/>
                </a:lnTo>
                <a:lnTo>
                  <a:pt x="4559298" y="675770"/>
                </a:lnTo>
                <a:lnTo>
                  <a:pt x="4590314" y="636470"/>
                </a:lnTo>
                <a:lnTo>
                  <a:pt x="4621614" y="597512"/>
                </a:lnTo>
                <a:lnTo>
                  <a:pt x="4653209" y="558910"/>
                </a:lnTo>
                <a:lnTo>
                  <a:pt x="4685110" y="520675"/>
                </a:lnTo>
                <a:lnTo>
                  <a:pt x="4717329" y="482821"/>
                </a:lnTo>
                <a:lnTo>
                  <a:pt x="4749876" y="445361"/>
                </a:lnTo>
                <a:lnTo>
                  <a:pt x="4782763" y="408306"/>
                </a:lnTo>
                <a:lnTo>
                  <a:pt x="4816000" y="371671"/>
                </a:lnTo>
                <a:lnTo>
                  <a:pt x="4849600" y="335468"/>
                </a:lnTo>
                <a:lnTo>
                  <a:pt x="4883573" y="299710"/>
                </a:lnTo>
                <a:lnTo>
                  <a:pt x="4917930" y="264408"/>
                </a:lnTo>
                <a:lnTo>
                  <a:pt x="4952683" y="229577"/>
                </a:lnTo>
                <a:lnTo>
                  <a:pt x="4987842" y="195229"/>
                </a:lnTo>
                <a:lnTo>
                  <a:pt x="5023420" y="161377"/>
                </a:lnTo>
                <a:lnTo>
                  <a:pt x="5059426" y="128033"/>
                </a:lnTo>
                <a:lnTo>
                  <a:pt x="5095872" y="95211"/>
                </a:lnTo>
                <a:lnTo>
                  <a:pt x="5132770" y="62923"/>
                </a:lnTo>
                <a:lnTo>
                  <a:pt x="5170131" y="31181"/>
                </a:lnTo>
                <a:lnTo>
                  <a:pt x="5207965" y="0"/>
                </a:lnTo>
                <a:close/>
              </a:path>
            </a:pathLst>
          </a:custGeom>
          <a:solidFill>
            <a:srgbClr val="C1E0F7"/>
          </a:solidFill>
        </p:spPr>
        <p:txBody>
          <a:bodyPr wrap="square" lIns="0" tIns="0" rIns="0" bIns="0" rtlCol="0"/>
          <a:lstStyle/>
          <a:p>
            <a:endParaRPr/>
          </a:p>
        </p:txBody>
      </p:sp>
      <p:sp>
        <p:nvSpPr>
          <p:cNvPr id="20" name="object 2">
            <a:extLst>
              <a:ext uri="{FF2B5EF4-FFF2-40B4-BE49-F238E27FC236}">
                <a16:creationId xmlns:a16="http://schemas.microsoft.com/office/drawing/2014/main" id="{2F2AC7B1-8558-CB1E-7C04-AA2ACBDBC93E}"/>
              </a:ext>
            </a:extLst>
          </p:cNvPr>
          <p:cNvSpPr/>
          <p:nvPr/>
        </p:nvSpPr>
        <p:spPr>
          <a:xfrm>
            <a:off x="-1" y="1"/>
            <a:ext cx="1568627" cy="924003"/>
          </a:xfrm>
          <a:custGeom>
            <a:avLst/>
            <a:gdLst/>
            <a:ahLst/>
            <a:cxnLst/>
            <a:rect l="l" t="t" r="r" b="b"/>
            <a:pathLst>
              <a:path w="5208270" h="4904105">
                <a:moveTo>
                  <a:pt x="5207965" y="0"/>
                </a:moveTo>
                <a:lnTo>
                  <a:pt x="0" y="0"/>
                </a:lnTo>
                <a:lnTo>
                  <a:pt x="0" y="4904003"/>
                </a:lnTo>
                <a:lnTo>
                  <a:pt x="20078" y="4904003"/>
                </a:lnTo>
                <a:lnTo>
                  <a:pt x="85344" y="4897516"/>
                </a:lnTo>
                <a:lnTo>
                  <a:pt x="149626" y="4890395"/>
                </a:lnTo>
                <a:lnTo>
                  <a:pt x="212935" y="4882647"/>
                </a:lnTo>
                <a:lnTo>
                  <a:pt x="275283" y="4874279"/>
                </a:lnTo>
                <a:lnTo>
                  <a:pt x="336683" y="4865297"/>
                </a:lnTo>
                <a:lnTo>
                  <a:pt x="397145" y="4855708"/>
                </a:lnTo>
                <a:lnTo>
                  <a:pt x="456682" y="4845517"/>
                </a:lnTo>
                <a:lnTo>
                  <a:pt x="515304" y="4834732"/>
                </a:lnTo>
                <a:lnTo>
                  <a:pt x="573024" y="4823359"/>
                </a:lnTo>
                <a:lnTo>
                  <a:pt x="629854" y="4811404"/>
                </a:lnTo>
                <a:lnTo>
                  <a:pt x="685805" y="4798874"/>
                </a:lnTo>
                <a:lnTo>
                  <a:pt x="740888" y="4785776"/>
                </a:lnTo>
                <a:lnTo>
                  <a:pt x="795116" y="4772115"/>
                </a:lnTo>
                <a:lnTo>
                  <a:pt x="848501" y="4757899"/>
                </a:lnTo>
                <a:lnTo>
                  <a:pt x="901053" y="4743134"/>
                </a:lnTo>
                <a:lnTo>
                  <a:pt x="952784" y="4727825"/>
                </a:lnTo>
                <a:lnTo>
                  <a:pt x="1003707" y="4711981"/>
                </a:lnTo>
                <a:lnTo>
                  <a:pt x="1053833" y="4695607"/>
                </a:lnTo>
                <a:lnTo>
                  <a:pt x="1103174" y="4678710"/>
                </a:lnTo>
                <a:lnTo>
                  <a:pt x="1151741" y="4661296"/>
                </a:lnTo>
                <a:lnTo>
                  <a:pt x="1199546" y="4643371"/>
                </a:lnTo>
                <a:lnTo>
                  <a:pt x="1246600" y="4624943"/>
                </a:lnTo>
                <a:lnTo>
                  <a:pt x="1292916" y="4606017"/>
                </a:lnTo>
                <a:lnTo>
                  <a:pt x="1338505" y="4586601"/>
                </a:lnTo>
                <a:lnTo>
                  <a:pt x="1383379" y="4566700"/>
                </a:lnTo>
                <a:lnTo>
                  <a:pt x="1427550" y="4546321"/>
                </a:lnTo>
                <a:lnTo>
                  <a:pt x="1471028" y="4525471"/>
                </a:lnTo>
                <a:lnTo>
                  <a:pt x="1513827" y="4504156"/>
                </a:lnTo>
                <a:lnTo>
                  <a:pt x="1555957" y="4482383"/>
                </a:lnTo>
                <a:lnTo>
                  <a:pt x="1597430" y="4460157"/>
                </a:lnTo>
                <a:lnTo>
                  <a:pt x="1638258" y="4437486"/>
                </a:lnTo>
                <a:lnTo>
                  <a:pt x="1678453" y="4414376"/>
                </a:lnTo>
                <a:lnTo>
                  <a:pt x="1718026" y="4390833"/>
                </a:lnTo>
                <a:lnTo>
                  <a:pt x="1756989" y="4366865"/>
                </a:lnTo>
                <a:lnTo>
                  <a:pt x="1795354" y="4342477"/>
                </a:lnTo>
                <a:lnTo>
                  <a:pt x="1833132" y="4317675"/>
                </a:lnTo>
                <a:lnTo>
                  <a:pt x="1870336" y="4292467"/>
                </a:lnTo>
                <a:lnTo>
                  <a:pt x="1906976" y="4266859"/>
                </a:lnTo>
                <a:lnTo>
                  <a:pt x="1943064" y="4240857"/>
                </a:lnTo>
                <a:lnTo>
                  <a:pt x="1978613" y="4214468"/>
                </a:lnTo>
                <a:lnTo>
                  <a:pt x="2013634" y="4187699"/>
                </a:lnTo>
                <a:lnTo>
                  <a:pt x="2048138" y="4160555"/>
                </a:lnTo>
                <a:lnTo>
                  <a:pt x="2082137" y="4133043"/>
                </a:lnTo>
                <a:lnTo>
                  <a:pt x="2115643" y="4105171"/>
                </a:lnTo>
                <a:lnTo>
                  <a:pt x="2148668" y="4076943"/>
                </a:lnTo>
                <a:lnTo>
                  <a:pt x="2181224" y="4048367"/>
                </a:lnTo>
                <a:lnTo>
                  <a:pt x="2213321" y="4019449"/>
                </a:lnTo>
                <a:lnTo>
                  <a:pt x="2244972" y="3990196"/>
                </a:lnTo>
                <a:lnTo>
                  <a:pt x="2276188" y="3960614"/>
                </a:lnTo>
                <a:lnTo>
                  <a:pt x="2306981" y="3930710"/>
                </a:lnTo>
                <a:lnTo>
                  <a:pt x="2337364" y="3900490"/>
                </a:lnTo>
                <a:lnTo>
                  <a:pt x="2367346" y="3869960"/>
                </a:lnTo>
                <a:lnTo>
                  <a:pt x="2396941" y="3839127"/>
                </a:lnTo>
                <a:lnTo>
                  <a:pt x="2426160" y="3807998"/>
                </a:lnTo>
                <a:lnTo>
                  <a:pt x="2455014" y="3776579"/>
                </a:lnTo>
                <a:lnTo>
                  <a:pt x="2483515" y="3744877"/>
                </a:lnTo>
                <a:lnTo>
                  <a:pt x="2511675" y="3712897"/>
                </a:lnTo>
                <a:lnTo>
                  <a:pt x="2539506" y="3680647"/>
                </a:lnTo>
                <a:lnTo>
                  <a:pt x="2567019" y="3648133"/>
                </a:lnTo>
                <a:lnTo>
                  <a:pt x="2594227" y="3615361"/>
                </a:lnTo>
                <a:lnTo>
                  <a:pt x="2621140" y="3582338"/>
                </a:lnTo>
                <a:lnTo>
                  <a:pt x="2647770" y="3549071"/>
                </a:lnTo>
                <a:lnTo>
                  <a:pt x="2674129" y="3515565"/>
                </a:lnTo>
                <a:lnTo>
                  <a:pt x="2700229" y="3481828"/>
                </a:lnTo>
                <a:lnTo>
                  <a:pt x="2726082" y="3447865"/>
                </a:lnTo>
                <a:lnTo>
                  <a:pt x="2751698" y="3413684"/>
                </a:lnTo>
                <a:lnTo>
                  <a:pt x="2777091" y="3379290"/>
                </a:lnTo>
                <a:lnTo>
                  <a:pt x="2802271" y="3344691"/>
                </a:lnTo>
                <a:lnTo>
                  <a:pt x="2827250" y="3309893"/>
                </a:lnTo>
                <a:lnTo>
                  <a:pt x="2876653" y="3239724"/>
                </a:lnTo>
                <a:lnTo>
                  <a:pt x="2925393" y="3168836"/>
                </a:lnTo>
                <a:lnTo>
                  <a:pt x="2973563" y="3097281"/>
                </a:lnTo>
                <a:lnTo>
                  <a:pt x="3021258" y="3025110"/>
                </a:lnTo>
                <a:lnTo>
                  <a:pt x="3068571" y="2952375"/>
                </a:lnTo>
                <a:lnTo>
                  <a:pt x="3139028" y="2842329"/>
                </a:lnTo>
                <a:lnTo>
                  <a:pt x="3420672" y="2394125"/>
                </a:lnTo>
                <a:lnTo>
                  <a:pt x="3492616" y="2280944"/>
                </a:lnTo>
                <a:lnTo>
                  <a:pt x="3541250" y="2205422"/>
                </a:lnTo>
                <a:lnTo>
                  <a:pt x="3621928" y="2081094"/>
                </a:lnTo>
                <a:lnTo>
                  <a:pt x="3705424" y="1950584"/>
                </a:lnTo>
                <a:lnTo>
                  <a:pt x="3981389" y="1513988"/>
                </a:lnTo>
                <a:lnTo>
                  <a:pt x="4064634" y="1383871"/>
                </a:lnTo>
                <a:lnTo>
                  <a:pt x="4120525" y="1297666"/>
                </a:lnTo>
                <a:lnTo>
                  <a:pt x="4176838" y="1212012"/>
                </a:lnTo>
                <a:lnTo>
                  <a:pt x="4233661" y="1127013"/>
                </a:lnTo>
                <a:lnTo>
                  <a:pt x="4291083" y="1042769"/>
                </a:lnTo>
                <a:lnTo>
                  <a:pt x="4320047" y="1000963"/>
                </a:lnTo>
                <a:lnTo>
                  <a:pt x="4349195" y="959384"/>
                </a:lnTo>
                <a:lnTo>
                  <a:pt x="4378536" y="918045"/>
                </a:lnTo>
                <a:lnTo>
                  <a:pt x="4408084" y="876959"/>
                </a:lnTo>
                <a:lnTo>
                  <a:pt x="4437848" y="836139"/>
                </a:lnTo>
                <a:lnTo>
                  <a:pt x="4467841" y="795597"/>
                </a:lnTo>
                <a:lnTo>
                  <a:pt x="4498072" y="755346"/>
                </a:lnTo>
                <a:lnTo>
                  <a:pt x="4528554" y="715400"/>
                </a:lnTo>
                <a:lnTo>
                  <a:pt x="4559298" y="675770"/>
                </a:lnTo>
                <a:lnTo>
                  <a:pt x="4590314" y="636470"/>
                </a:lnTo>
                <a:lnTo>
                  <a:pt x="4621614" y="597512"/>
                </a:lnTo>
                <a:lnTo>
                  <a:pt x="4653209" y="558910"/>
                </a:lnTo>
                <a:lnTo>
                  <a:pt x="4685110" y="520675"/>
                </a:lnTo>
                <a:lnTo>
                  <a:pt x="4717329" y="482821"/>
                </a:lnTo>
                <a:lnTo>
                  <a:pt x="4749876" y="445361"/>
                </a:lnTo>
                <a:lnTo>
                  <a:pt x="4782763" y="408306"/>
                </a:lnTo>
                <a:lnTo>
                  <a:pt x="4816000" y="371671"/>
                </a:lnTo>
                <a:lnTo>
                  <a:pt x="4849600" y="335468"/>
                </a:lnTo>
                <a:lnTo>
                  <a:pt x="4883573" y="299710"/>
                </a:lnTo>
                <a:lnTo>
                  <a:pt x="4917930" y="264408"/>
                </a:lnTo>
                <a:lnTo>
                  <a:pt x="4952683" y="229577"/>
                </a:lnTo>
                <a:lnTo>
                  <a:pt x="4987842" y="195229"/>
                </a:lnTo>
                <a:lnTo>
                  <a:pt x="5023420" y="161377"/>
                </a:lnTo>
                <a:lnTo>
                  <a:pt x="5059426" y="128033"/>
                </a:lnTo>
                <a:lnTo>
                  <a:pt x="5095872" y="95211"/>
                </a:lnTo>
                <a:lnTo>
                  <a:pt x="5132770" y="62923"/>
                </a:lnTo>
                <a:lnTo>
                  <a:pt x="5170131" y="31181"/>
                </a:lnTo>
                <a:lnTo>
                  <a:pt x="5207965" y="0"/>
                </a:lnTo>
                <a:close/>
              </a:path>
            </a:pathLst>
          </a:custGeom>
          <a:solidFill>
            <a:srgbClr val="2C3051"/>
          </a:solidFill>
        </p:spPr>
        <p:txBody>
          <a:bodyPr wrap="square" lIns="0" tIns="0" rIns="0" bIns="0" rtlCol="0"/>
          <a:lstStyle/>
          <a:p>
            <a:endParaRPr/>
          </a:p>
        </p:txBody>
      </p:sp>
      <p:pic>
        <p:nvPicPr>
          <p:cNvPr id="2" name="Picture 1" descr="Logo&#10;&#10;Description automatically generated with medium confidence">
            <a:extLst>
              <a:ext uri="{FF2B5EF4-FFF2-40B4-BE49-F238E27FC236}">
                <a16:creationId xmlns:a16="http://schemas.microsoft.com/office/drawing/2014/main" id="{50599243-6D09-0629-0C7B-0C28CFDDE962}"/>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15781"/>
          <a:stretch/>
        </p:blipFill>
        <p:spPr>
          <a:xfrm>
            <a:off x="196215" y="6204269"/>
            <a:ext cx="1664970" cy="467360"/>
          </a:xfrm>
          <a:prstGeom prst="rect">
            <a:avLst/>
          </a:prstGeom>
        </p:spPr>
      </p:pic>
      <p:sp>
        <p:nvSpPr>
          <p:cNvPr id="3" name="TextBox 2">
            <a:extLst>
              <a:ext uri="{FF2B5EF4-FFF2-40B4-BE49-F238E27FC236}">
                <a16:creationId xmlns:a16="http://schemas.microsoft.com/office/drawing/2014/main" id="{2FCAD58B-ADC2-EE5E-F749-69C1D5DBADAA}"/>
              </a:ext>
            </a:extLst>
          </p:cNvPr>
          <p:cNvSpPr txBox="1"/>
          <p:nvPr userDrawn="1"/>
        </p:nvSpPr>
        <p:spPr>
          <a:xfrm>
            <a:off x="11669843" y="6363852"/>
            <a:ext cx="426090" cy="307777"/>
          </a:xfrm>
          <a:prstGeom prst="rect">
            <a:avLst/>
          </a:prstGeom>
          <a:noFill/>
        </p:spPr>
        <p:txBody>
          <a:bodyPr wrap="square" rtlCol="0">
            <a:spAutoFit/>
          </a:bodyPr>
          <a:lstStyle/>
          <a:p>
            <a:pPr algn="r"/>
            <a:fld id="{854852F9-C3A0-4A3E-9AC1-EC03AA4C68BF}" type="slidenum">
              <a:rPr lang="en-GB" sz="1400" smtClean="0">
                <a:solidFill>
                  <a:srgbClr val="2C3051"/>
                </a:solidFill>
                <a:latin typeface="Avenir Next LT Pro Demi" panose="020B0704020202020204" pitchFamily="34" charset="0"/>
              </a:rPr>
              <a:pPr algn="r"/>
              <a:t>‹#›</a:t>
            </a:fld>
            <a:endParaRPr lang="en-GB">
              <a:solidFill>
                <a:srgbClr val="2C3051"/>
              </a:solidFill>
              <a:latin typeface="Avenir Next LT Pro Demi" panose="020B0704020202020204" pitchFamily="34" charset="0"/>
            </a:endParaRPr>
          </a:p>
        </p:txBody>
      </p:sp>
      <p:pic>
        <p:nvPicPr>
          <p:cNvPr id="4" name="Afbeelding 9">
            <a:extLst>
              <a:ext uri="{FF2B5EF4-FFF2-40B4-BE49-F238E27FC236}">
                <a16:creationId xmlns:a16="http://schemas.microsoft.com/office/drawing/2014/main" id="{6D3BD555-B7E3-7B5C-C5BC-8AB378D5A73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156294" y="6415654"/>
            <a:ext cx="395011" cy="204171"/>
          </a:xfrm>
          <a:prstGeom prst="rect">
            <a:avLst/>
          </a:prstGeom>
        </p:spPr>
      </p:pic>
      <p:cxnSp>
        <p:nvCxnSpPr>
          <p:cNvPr id="5" name="Straight Connector 4">
            <a:extLst>
              <a:ext uri="{FF2B5EF4-FFF2-40B4-BE49-F238E27FC236}">
                <a16:creationId xmlns:a16="http://schemas.microsoft.com/office/drawing/2014/main" id="{B4D9A97C-72BA-6B20-C0A7-0AA961BCE861}"/>
              </a:ext>
            </a:extLst>
          </p:cNvPr>
          <p:cNvCxnSpPr/>
          <p:nvPr userDrawn="1"/>
        </p:nvCxnSpPr>
        <p:spPr>
          <a:xfrm>
            <a:off x="11677338" y="6363852"/>
            <a:ext cx="0" cy="307777"/>
          </a:xfrm>
          <a:prstGeom prst="line">
            <a:avLst/>
          </a:prstGeom>
          <a:ln>
            <a:solidFill>
              <a:srgbClr val="C1E0F7"/>
            </a:solidFill>
          </a:ln>
        </p:spPr>
        <p:style>
          <a:lnRef idx="1">
            <a:schemeClr val="accent1"/>
          </a:lnRef>
          <a:fillRef idx="0">
            <a:schemeClr val="accent1"/>
          </a:fillRef>
          <a:effectRef idx="0">
            <a:schemeClr val="accent1"/>
          </a:effectRef>
          <a:fontRef idx="minor">
            <a:schemeClr val="tx1"/>
          </a:fontRef>
        </p:style>
      </p:cxnSp>
      <p:sp>
        <p:nvSpPr>
          <p:cNvPr id="6" name="object 2">
            <a:extLst>
              <a:ext uri="{FF2B5EF4-FFF2-40B4-BE49-F238E27FC236}">
                <a16:creationId xmlns:a16="http://schemas.microsoft.com/office/drawing/2014/main" id="{1341885F-E0BA-37C5-0297-E7BA22C3E3EA}"/>
              </a:ext>
            </a:extLst>
          </p:cNvPr>
          <p:cNvSpPr/>
          <p:nvPr userDrawn="1"/>
        </p:nvSpPr>
        <p:spPr>
          <a:xfrm>
            <a:off x="0" y="0"/>
            <a:ext cx="1639127" cy="965531"/>
          </a:xfrm>
          <a:custGeom>
            <a:avLst/>
            <a:gdLst/>
            <a:ahLst/>
            <a:cxnLst/>
            <a:rect l="l" t="t" r="r" b="b"/>
            <a:pathLst>
              <a:path w="5208270" h="4904105">
                <a:moveTo>
                  <a:pt x="5207965" y="0"/>
                </a:moveTo>
                <a:lnTo>
                  <a:pt x="0" y="0"/>
                </a:lnTo>
                <a:lnTo>
                  <a:pt x="0" y="4904003"/>
                </a:lnTo>
                <a:lnTo>
                  <a:pt x="20078" y="4904003"/>
                </a:lnTo>
                <a:lnTo>
                  <a:pt x="85344" y="4897516"/>
                </a:lnTo>
                <a:lnTo>
                  <a:pt x="149626" y="4890395"/>
                </a:lnTo>
                <a:lnTo>
                  <a:pt x="212935" y="4882647"/>
                </a:lnTo>
                <a:lnTo>
                  <a:pt x="275283" y="4874279"/>
                </a:lnTo>
                <a:lnTo>
                  <a:pt x="336683" y="4865297"/>
                </a:lnTo>
                <a:lnTo>
                  <a:pt x="397145" y="4855708"/>
                </a:lnTo>
                <a:lnTo>
                  <a:pt x="456682" y="4845517"/>
                </a:lnTo>
                <a:lnTo>
                  <a:pt x="515304" y="4834732"/>
                </a:lnTo>
                <a:lnTo>
                  <a:pt x="573024" y="4823359"/>
                </a:lnTo>
                <a:lnTo>
                  <a:pt x="629854" y="4811404"/>
                </a:lnTo>
                <a:lnTo>
                  <a:pt x="685805" y="4798874"/>
                </a:lnTo>
                <a:lnTo>
                  <a:pt x="740888" y="4785776"/>
                </a:lnTo>
                <a:lnTo>
                  <a:pt x="795116" y="4772115"/>
                </a:lnTo>
                <a:lnTo>
                  <a:pt x="848501" y="4757899"/>
                </a:lnTo>
                <a:lnTo>
                  <a:pt x="901053" y="4743134"/>
                </a:lnTo>
                <a:lnTo>
                  <a:pt x="952784" y="4727825"/>
                </a:lnTo>
                <a:lnTo>
                  <a:pt x="1003707" y="4711981"/>
                </a:lnTo>
                <a:lnTo>
                  <a:pt x="1053833" y="4695607"/>
                </a:lnTo>
                <a:lnTo>
                  <a:pt x="1103174" y="4678710"/>
                </a:lnTo>
                <a:lnTo>
                  <a:pt x="1151741" y="4661296"/>
                </a:lnTo>
                <a:lnTo>
                  <a:pt x="1199546" y="4643371"/>
                </a:lnTo>
                <a:lnTo>
                  <a:pt x="1246600" y="4624943"/>
                </a:lnTo>
                <a:lnTo>
                  <a:pt x="1292916" y="4606017"/>
                </a:lnTo>
                <a:lnTo>
                  <a:pt x="1338505" y="4586601"/>
                </a:lnTo>
                <a:lnTo>
                  <a:pt x="1383379" y="4566700"/>
                </a:lnTo>
                <a:lnTo>
                  <a:pt x="1427550" y="4546321"/>
                </a:lnTo>
                <a:lnTo>
                  <a:pt x="1471028" y="4525471"/>
                </a:lnTo>
                <a:lnTo>
                  <a:pt x="1513827" y="4504156"/>
                </a:lnTo>
                <a:lnTo>
                  <a:pt x="1555957" y="4482383"/>
                </a:lnTo>
                <a:lnTo>
                  <a:pt x="1597430" y="4460157"/>
                </a:lnTo>
                <a:lnTo>
                  <a:pt x="1638258" y="4437486"/>
                </a:lnTo>
                <a:lnTo>
                  <a:pt x="1678453" y="4414376"/>
                </a:lnTo>
                <a:lnTo>
                  <a:pt x="1718026" y="4390833"/>
                </a:lnTo>
                <a:lnTo>
                  <a:pt x="1756989" y="4366865"/>
                </a:lnTo>
                <a:lnTo>
                  <a:pt x="1795354" y="4342477"/>
                </a:lnTo>
                <a:lnTo>
                  <a:pt x="1833132" y="4317675"/>
                </a:lnTo>
                <a:lnTo>
                  <a:pt x="1870336" y="4292467"/>
                </a:lnTo>
                <a:lnTo>
                  <a:pt x="1906976" y="4266859"/>
                </a:lnTo>
                <a:lnTo>
                  <a:pt x="1943064" y="4240857"/>
                </a:lnTo>
                <a:lnTo>
                  <a:pt x="1978613" y="4214468"/>
                </a:lnTo>
                <a:lnTo>
                  <a:pt x="2013634" y="4187699"/>
                </a:lnTo>
                <a:lnTo>
                  <a:pt x="2048138" y="4160555"/>
                </a:lnTo>
                <a:lnTo>
                  <a:pt x="2082137" y="4133043"/>
                </a:lnTo>
                <a:lnTo>
                  <a:pt x="2115643" y="4105171"/>
                </a:lnTo>
                <a:lnTo>
                  <a:pt x="2148668" y="4076943"/>
                </a:lnTo>
                <a:lnTo>
                  <a:pt x="2181224" y="4048367"/>
                </a:lnTo>
                <a:lnTo>
                  <a:pt x="2213321" y="4019449"/>
                </a:lnTo>
                <a:lnTo>
                  <a:pt x="2244972" y="3990196"/>
                </a:lnTo>
                <a:lnTo>
                  <a:pt x="2276188" y="3960614"/>
                </a:lnTo>
                <a:lnTo>
                  <a:pt x="2306981" y="3930710"/>
                </a:lnTo>
                <a:lnTo>
                  <a:pt x="2337364" y="3900490"/>
                </a:lnTo>
                <a:lnTo>
                  <a:pt x="2367346" y="3869960"/>
                </a:lnTo>
                <a:lnTo>
                  <a:pt x="2396941" y="3839127"/>
                </a:lnTo>
                <a:lnTo>
                  <a:pt x="2426160" y="3807998"/>
                </a:lnTo>
                <a:lnTo>
                  <a:pt x="2455014" y="3776579"/>
                </a:lnTo>
                <a:lnTo>
                  <a:pt x="2483515" y="3744877"/>
                </a:lnTo>
                <a:lnTo>
                  <a:pt x="2511675" y="3712897"/>
                </a:lnTo>
                <a:lnTo>
                  <a:pt x="2539506" y="3680647"/>
                </a:lnTo>
                <a:lnTo>
                  <a:pt x="2567019" y="3648133"/>
                </a:lnTo>
                <a:lnTo>
                  <a:pt x="2594227" y="3615361"/>
                </a:lnTo>
                <a:lnTo>
                  <a:pt x="2621140" y="3582338"/>
                </a:lnTo>
                <a:lnTo>
                  <a:pt x="2647770" y="3549071"/>
                </a:lnTo>
                <a:lnTo>
                  <a:pt x="2674129" y="3515565"/>
                </a:lnTo>
                <a:lnTo>
                  <a:pt x="2700229" y="3481828"/>
                </a:lnTo>
                <a:lnTo>
                  <a:pt x="2726082" y="3447865"/>
                </a:lnTo>
                <a:lnTo>
                  <a:pt x="2751698" y="3413684"/>
                </a:lnTo>
                <a:lnTo>
                  <a:pt x="2777091" y="3379290"/>
                </a:lnTo>
                <a:lnTo>
                  <a:pt x="2802271" y="3344691"/>
                </a:lnTo>
                <a:lnTo>
                  <a:pt x="2827250" y="3309893"/>
                </a:lnTo>
                <a:lnTo>
                  <a:pt x="2876653" y="3239724"/>
                </a:lnTo>
                <a:lnTo>
                  <a:pt x="2925393" y="3168836"/>
                </a:lnTo>
                <a:lnTo>
                  <a:pt x="2973563" y="3097281"/>
                </a:lnTo>
                <a:lnTo>
                  <a:pt x="3021258" y="3025110"/>
                </a:lnTo>
                <a:lnTo>
                  <a:pt x="3068571" y="2952375"/>
                </a:lnTo>
                <a:lnTo>
                  <a:pt x="3139028" y="2842329"/>
                </a:lnTo>
                <a:lnTo>
                  <a:pt x="3420672" y="2394125"/>
                </a:lnTo>
                <a:lnTo>
                  <a:pt x="3492616" y="2280944"/>
                </a:lnTo>
                <a:lnTo>
                  <a:pt x="3541250" y="2205422"/>
                </a:lnTo>
                <a:lnTo>
                  <a:pt x="3621928" y="2081094"/>
                </a:lnTo>
                <a:lnTo>
                  <a:pt x="3705424" y="1950584"/>
                </a:lnTo>
                <a:lnTo>
                  <a:pt x="3981389" y="1513988"/>
                </a:lnTo>
                <a:lnTo>
                  <a:pt x="4064634" y="1383871"/>
                </a:lnTo>
                <a:lnTo>
                  <a:pt x="4120525" y="1297666"/>
                </a:lnTo>
                <a:lnTo>
                  <a:pt x="4176838" y="1212012"/>
                </a:lnTo>
                <a:lnTo>
                  <a:pt x="4233661" y="1127013"/>
                </a:lnTo>
                <a:lnTo>
                  <a:pt x="4291083" y="1042769"/>
                </a:lnTo>
                <a:lnTo>
                  <a:pt x="4320047" y="1000963"/>
                </a:lnTo>
                <a:lnTo>
                  <a:pt x="4349195" y="959384"/>
                </a:lnTo>
                <a:lnTo>
                  <a:pt x="4378536" y="918045"/>
                </a:lnTo>
                <a:lnTo>
                  <a:pt x="4408084" y="876959"/>
                </a:lnTo>
                <a:lnTo>
                  <a:pt x="4437848" y="836139"/>
                </a:lnTo>
                <a:lnTo>
                  <a:pt x="4467841" y="795597"/>
                </a:lnTo>
                <a:lnTo>
                  <a:pt x="4498072" y="755346"/>
                </a:lnTo>
                <a:lnTo>
                  <a:pt x="4528554" y="715400"/>
                </a:lnTo>
                <a:lnTo>
                  <a:pt x="4559298" y="675770"/>
                </a:lnTo>
                <a:lnTo>
                  <a:pt x="4590314" y="636470"/>
                </a:lnTo>
                <a:lnTo>
                  <a:pt x="4621614" y="597512"/>
                </a:lnTo>
                <a:lnTo>
                  <a:pt x="4653209" y="558910"/>
                </a:lnTo>
                <a:lnTo>
                  <a:pt x="4685110" y="520675"/>
                </a:lnTo>
                <a:lnTo>
                  <a:pt x="4717329" y="482821"/>
                </a:lnTo>
                <a:lnTo>
                  <a:pt x="4749876" y="445361"/>
                </a:lnTo>
                <a:lnTo>
                  <a:pt x="4782763" y="408306"/>
                </a:lnTo>
                <a:lnTo>
                  <a:pt x="4816000" y="371671"/>
                </a:lnTo>
                <a:lnTo>
                  <a:pt x="4849600" y="335468"/>
                </a:lnTo>
                <a:lnTo>
                  <a:pt x="4883573" y="299710"/>
                </a:lnTo>
                <a:lnTo>
                  <a:pt x="4917930" y="264408"/>
                </a:lnTo>
                <a:lnTo>
                  <a:pt x="4952683" y="229577"/>
                </a:lnTo>
                <a:lnTo>
                  <a:pt x="4987842" y="195229"/>
                </a:lnTo>
                <a:lnTo>
                  <a:pt x="5023420" y="161377"/>
                </a:lnTo>
                <a:lnTo>
                  <a:pt x="5059426" y="128033"/>
                </a:lnTo>
                <a:lnTo>
                  <a:pt x="5095872" y="95211"/>
                </a:lnTo>
                <a:lnTo>
                  <a:pt x="5132770" y="62923"/>
                </a:lnTo>
                <a:lnTo>
                  <a:pt x="5170131" y="31181"/>
                </a:lnTo>
                <a:lnTo>
                  <a:pt x="5207965" y="0"/>
                </a:lnTo>
                <a:close/>
              </a:path>
            </a:pathLst>
          </a:custGeom>
          <a:solidFill>
            <a:srgbClr val="C1E0F7"/>
          </a:solidFill>
        </p:spPr>
        <p:txBody>
          <a:bodyPr wrap="square" lIns="0" tIns="0" rIns="0" bIns="0" rtlCol="0"/>
          <a:lstStyle/>
          <a:p>
            <a:endParaRPr/>
          </a:p>
        </p:txBody>
      </p:sp>
      <p:sp>
        <p:nvSpPr>
          <p:cNvPr id="7" name="object 2">
            <a:extLst>
              <a:ext uri="{FF2B5EF4-FFF2-40B4-BE49-F238E27FC236}">
                <a16:creationId xmlns:a16="http://schemas.microsoft.com/office/drawing/2014/main" id="{6FAEA679-41AD-B3EB-8D4E-87A7DDD5DED8}"/>
              </a:ext>
            </a:extLst>
          </p:cNvPr>
          <p:cNvSpPr/>
          <p:nvPr userDrawn="1"/>
        </p:nvSpPr>
        <p:spPr>
          <a:xfrm>
            <a:off x="-1" y="1"/>
            <a:ext cx="1568627" cy="924003"/>
          </a:xfrm>
          <a:custGeom>
            <a:avLst/>
            <a:gdLst/>
            <a:ahLst/>
            <a:cxnLst/>
            <a:rect l="l" t="t" r="r" b="b"/>
            <a:pathLst>
              <a:path w="5208270" h="4904105">
                <a:moveTo>
                  <a:pt x="5207965" y="0"/>
                </a:moveTo>
                <a:lnTo>
                  <a:pt x="0" y="0"/>
                </a:lnTo>
                <a:lnTo>
                  <a:pt x="0" y="4904003"/>
                </a:lnTo>
                <a:lnTo>
                  <a:pt x="20078" y="4904003"/>
                </a:lnTo>
                <a:lnTo>
                  <a:pt x="85344" y="4897516"/>
                </a:lnTo>
                <a:lnTo>
                  <a:pt x="149626" y="4890395"/>
                </a:lnTo>
                <a:lnTo>
                  <a:pt x="212935" y="4882647"/>
                </a:lnTo>
                <a:lnTo>
                  <a:pt x="275283" y="4874279"/>
                </a:lnTo>
                <a:lnTo>
                  <a:pt x="336683" y="4865297"/>
                </a:lnTo>
                <a:lnTo>
                  <a:pt x="397145" y="4855708"/>
                </a:lnTo>
                <a:lnTo>
                  <a:pt x="456682" y="4845517"/>
                </a:lnTo>
                <a:lnTo>
                  <a:pt x="515304" y="4834732"/>
                </a:lnTo>
                <a:lnTo>
                  <a:pt x="573024" y="4823359"/>
                </a:lnTo>
                <a:lnTo>
                  <a:pt x="629854" y="4811404"/>
                </a:lnTo>
                <a:lnTo>
                  <a:pt x="685805" y="4798874"/>
                </a:lnTo>
                <a:lnTo>
                  <a:pt x="740888" y="4785776"/>
                </a:lnTo>
                <a:lnTo>
                  <a:pt x="795116" y="4772115"/>
                </a:lnTo>
                <a:lnTo>
                  <a:pt x="848501" y="4757899"/>
                </a:lnTo>
                <a:lnTo>
                  <a:pt x="901053" y="4743134"/>
                </a:lnTo>
                <a:lnTo>
                  <a:pt x="952784" y="4727825"/>
                </a:lnTo>
                <a:lnTo>
                  <a:pt x="1003707" y="4711981"/>
                </a:lnTo>
                <a:lnTo>
                  <a:pt x="1053833" y="4695607"/>
                </a:lnTo>
                <a:lnTo>
                  <a:pt x="1103174" y="4678710"/>
                </a:lnTo>
                <a:lnTo>
                  <a:pt x="1151741" y="4661296"/>
                </a:lnTo>
                <a:lnTo>
                  <a:pt x="1199546" y="4643371"/>
                </a:lnTo>
                <a:lnTo>
                  <a:pt x="1246600" y="4624943"/>
                </a:lnTo>
                <a:lnTo>
                  <a:pt x="1292916" y="4606017"/>
                </a:lnTo>
                <a:lnTo>
                  <a:pt x="1338505" y="4586601"/>
                </a:lnTo>
                <a:lnTo>
                  <a:pt x="1383379" y="4566700"/>
                </a:lnTo>
                <a:lnTo>
                  <a:pt x="1427550" y="4546321"/>
                </a:lnTo>
                <a:lnTo>
                  <a:pt x="1471028" y="4525471"/>
                </a:lnTo>
                <a:lnTo>
                  <a:pt x="1513827" y="4504156"/>
                </a:lnTo>
                <a:lnTo>
                  <a:pt x="1555957" y="4482383"/>
                </a:lnTo>
                <a:lnTo>
                  <a:pt x="1597430" y="4460157"/>
                </a:lnTo>
                <a:lnTo>
                  <a:pt x="1638258" y="4437486"/>
                </a:lnTo>
                <a:lnTo>
                  <a:pt x="1678453" y="4414376"/>
                </a:lnTo>
                <a:lnTo>
                  <a:pt x="1718026" y="4390833"/>
                </a:lnTo>
                <a:lnTo>
                  <a:pt x="1756989" y="4366865"/>
                </a:lnTo>
                <a:lnTo>
                  <a:pt x="1795354" y="4342477"/>
                </a:lnTo>
                <a:lnTo>
                  <a:pt x="1833132" y="4317675"/>
                </a:lnTo>
                <a:lnTo>
                  <a:pt x="1870336" y="4292467"/>
                </a:lnTo>
                <a:lnTo>
                  <a:pt x="1906976" y="4266859"/>
                </a:lnTo>
                <a:lnTo>
                  <a:pt x="1943064" y="4240857"/>
                </a:lnTo>
                <a:lnTo>
                  <a:pt x="1978613" y="4214468"/>
                </a:lnTo>
                <a:lnTo>
                  <a:pt x="2013634" y="4187699"/>
                </a:lnTo>
                <a:lnTo>
                  <a:pt x="2048138" y="4160555"/>
                </a:lnTo>
                <a:lnTo>
                  <a:pt x="2082137" y="4133043"/>
                </a:lnTo>
                <a:lnTo>
                  <a:pt x="2115643" y="4105171"/>
                </a:lnTo>
                <a:lnTo>
                  <a:pt x="2148668" y="4076943"/>
                </a:lnTo>
                <a:lnTo>
                  <a:pt x="2181224" y="4048367"/>
                </a:lnTo>
                <a:lnTo>
                  <a:pt x="2213321" y="4019449"/>
                </a:lnTo>
                <a:lnTo>
                  <a:pt x="2244972" y="3990196"/>
                </a:lnTo>
                <a:lnTo>
                  <a:pt x="2276188" y="3960614"/>
                </a:lnTo>
                <a:lnTo>
                  <a:pt x="2306981" y="3930710"/>
                </a:lnTo>
                <a:lnTo>
                  <a:pt x="2337364" y="3900490"/>
                </a:lnTo>
                <a:lnTo>
                  <a:pt x="2367346" y="3869960"/>
                </a:lnTo>
                <a:lnTo>
                  <a:pt x="2396941" y="3839127"/>
                </a:lnTo>
                <a:lnTo>
                  <a:pt x="2426160" y="3807998"/>
                </a:lnTo>
                <a:lnTo>
                  <a:pt x="2455014" y="3776579"/>
                </a:lnTo>
                <a:lnTo>
                  <a:pt x="2483515" y="3744877"/>
                </a:lnTo>
                <a:lnTo>
                  <a:pt x="2511675" y="3712897"/>
                </a:lnTo>
                <a:lnTo>
                  <a:pt x="2539506" y="3680647"/>
                </a:lnTo>
                <a:lnTo>
                  <a:pt x="2567019" y="3648133"/>
                </a:lnTo>
                <a:lnTo>
                  <a:pt x="2594227" y="3615361"/>
                </a:lnTo>
                <a:lnTo>
                  <a:pt x="2621140" y="3582338"/>
                </a:lnTo>
                <a:lnTo>
                  <a:pt x="2647770" y="3549071"/>
                </a:lnTo>
                <a:lnTo>
                  <a:pt x="2674129" y="3515565"/>
                </a:lnTo>
                <a:lnTo>
                  <a:pt x="2700229" y="3481828"/>
                </a:lnTo>
                <a:lnTo>
                  <a:pt x="2726082" y="3447865"/>
                </a:lnTo>
                <a:lnTo>
                  <a:pt x="2751698" y="3413684"/>
                </a:lnTo>
                <a:lnTo>
                  <a:pt x="2777091" y="3379290"/>
                </a:lnTo>
                <a:lnTo>
                  <a:pt x="2802271" y="3344691"/>
                </a:lnTo>
                <a:lnTo>
                  <a:pt x="2827250" y="3309893"/>
                </a:lnTo>
                <a:lnTo>
                  <a:pt x="2876653" y="3239724"/>
                </a:lnTo>
                <a:lnTo>
                  <a:pt x="2925393" y="3168836"/>
                </a:lnTo>
                <a:lnTo>
                  <a:pt x="2973563" y="3097281"/>
                </a:lnTo>
                <a:lnTo>
                  <a:pt x="3021258" y="3025110"/>
                </a:lnTo>
                <a:lnTo>
                  <a:pt x="3068571" y="2952375"/>
                </a:lnTo>
                <a:lnTo>
                  <a:pt x="3139028" y="2842329"/>
                </a:lnTo>
                <a:lnTo>
                  <a:pt x="3420672" y="2394125"/>
                </a:lnTo>
                <a:lnTo>
                  <a:pt x="3492616" y="2280944"/>
                </a:lnTo>
                <a:lnTo>
                  <a:pt x="3541250" y="2205422"/>
                </a:lnTo>
                <a:lnTo>
                  <a:pt x="3621928" y="2081094"/>
                </a:lnTo>
                <a:lnTo>
                  <a:pt x="3705424" y="1950584"/>
                </a:lnTo>
                <a:lnTo>
                  <a:pt x="3981389" y="1513988"/>
                </a:lnTo>
                <a:lnTo>
                  <a:pt x="4064634" y="1383871"/>
                </a:lnTo>
                <a:lnTo>
                  <a:pt x="4120525" y="1297666"/>
                </a:lnTo>
                <a:lnTo>
                  <a:pt x="4176838" y="1212012"/>
                </a:lnTo>
                <a:lnTo>
                  <a:pt x="4233661" y="1127013"/>
                </a:lnTo>
                <a:lnTo>
                  <a:pt x="4291083" y="1042769"/>
                </a:lnTo>
                <a:lnTo>
                  <a:pt x="4320047" y="1000963"/>
                </a:lnTo>
                <a:lnTo>
                  <a:pt x="4349195" y="959384"/>
                </a:lnTo>
                <a:lnTo>
                  <a:pt x="4378536" y="918045"/>
                </a:lnTo>
                <a:lnTo>
                  <a:pt x="4408084" y="876959"/>
                </a:lnTo>
                <a:lnTo>
                  <a:pt x="4437848" y="836139"/>
                </a:lnTo>
                <a:lnTo>
                  <a:pt x="4467841" y="795597"/>
                </a:lnTo>
                <a:lnTo>
                  <a:pt x="4498072" y="755346"/>
                </a:lnTo>
                <a:lnTo>
                  <a:pt x="4528554" y="715400"/>
                </a:lnTo>
                <a:lnTo>
                  <a:pt x="4559298" y="675770"/>
                </a:lnTo>
                <a:lnTo>
                  <a:pt x="4590314" y="636470"/>
                </a:lnTo>
                <a:lnTo>
                  <a:pt x="4621614" y="597512"/>
                </a:lnTo>
                <a:lnTo>
                  <a:pt x="4653209" y="558910"/>
                </a:lnTo>
                <a:lnTo>
                  <a:pt x="4685110" y="520675"/>
                </a:lnTo>
                <a:lnTo>
                  <a:pt x="4717329" y="482821"/>
                </a:lnTo>
                <a:lnTo>
                  <a:pt x="4749876" y="445361"/>
                </a:lnTo>
                <a:lnTo>
                  <a:pt x="4782763" y="408306"/>
                </a:lnTo>
                <a:lnTo>
                  <a:pt x="4816000" y="371671"/>
                </a:lnTo>
                <a:lnTo>
                  <a:pt x="4849600" y="335468"/>
                </a:lnTo>
                <a:lnTo>
                  <a:pt x="4883573" y="299710"/>
                </a:lnTo>
                <a:lnTo>
                  <a:pt x="4917930" y="264408"/>
                </a:lnTo>
                <a:lnTo>
                  <a:pt x="4952683" y="229577"/>
                </a:lnTo>
                <a:lnTo>
                  <a:pt x="4987842" y="195229"/>
                </a:lnTo>
                <a:lnTo>
                  <a:pt x="5023420" y="161377"/>
                </a:lnTo>
                <a:lnTo>
                  <a:pt x="5059426" y="128033"/>
                </a:lnTo>
                <a:lnTo>
                  <a:pt x="5095872" y="95211"/>
                </a:lnTo>
                <a:lnTo>
                  <a:pt x="5132770" y="62923"/>
                </a:lnTo>
                <a:lnTo>
                  <a:pt x="5170131" y="31181"/>
                </a:lnTo>
                <a:lnTo>
                  <a:pt x="5207965" y="0"/>
                </a:lnTo>
                <a:close/>
              </a:path>
            </a:pathLst>
          </a:custGeom>
          <a:solidFill>
            <a:srgbClr val="2C3051"/>
          </a:solidFill>
        </p:spPr>
        <p:txBody>
          <a:bodyPr wrap="square" lIns="0" tIns="0" rIns="0" bIns="0" rtlCol="0"/>
          <a:lstStyle/>
          <a:p>
            <a:endParaRPr/>
          </a:p>
        </p:txBody>
      </p:sp>
    </p:spTree>
    <p:extLst>
      <p:ext uri="{BB962C8B-B14F-4D97-AF65-F5344CB8AC3E}">
        <p14:creationId xmlns:p14="http://schemas.microsoft.com/office/powerpoint/2010/main" val="2905473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7_ContentPage+Image">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FA5A5E8-3D06-A7EA-5635-120AA76CC575}"/>
              </a:ext>
            </a:extLst>
          </p:cNvPr>
          <p:cNvSpPr txBox="1"/>
          <p:nvPr userDrawn="1"/>
        </p:nvSpPr>
        <p:spPr>
          <a:xfrm>
            <a:off x="11669843" y="6363852"/>
            <a:ext cx="426090" cy="307777"/>
          </a:xfrm>
          <a:prstGeom prst="rect">
            <a:avLst/>
          </a:prstGeom>
          <a:noFill/>
        </p:spPr>
        <p:txBody>
          <a:bodyPr wrap="square" rtlCol="0">
            <a:spAutoFit/>
          </a:bodyPr>
          <a:lstStyle/>
          <a:p>
            <a:pPr algn="r"/>
            <a:fld id="{854852F9-C3A0-4A3E-9AC1-EC03AA4C68BF}" type="slidenum">
              <a:rPr lang="en-GB" sz="1400" smtClean="0">
                <a:solidFill>
                  <a:srgbClr val="2C3051"/>
                </a:solidFill>
                <a:latin typeface="Avenir Next LT Pro Demi" panose="020B0704020202020204" pitchFamily="34" charset="0"/>
              </a:rPr>
              <a:pPr algn="r"/>
              <a:t>‹#›</a:t>
            </a:fld>
            <a:endParaRPr lang="en-GB">
              <a:solidFill>
                <a:srgbClr val="2C3051"/>
              </a:solidFill>
              <a:latin typeface="Avenir Next LT Pro Demi" panose="020B0704020202020204" pitchFamily="34" charset="0"/>
            </a:endParaRPr>
          </a:p>
        </p:txBody>
      </p:sp>
      <p:pic>
        <p:nvPicPr>
          <p:cNvPr id="10" name="Afbeelding 9">
            <a:extLst>
              <a:ext uri="{FF2B5EF4-FFF2-40B4-BE49-F238E27FC236}">
                <a16:creationId xmlns:a16="http://schemas.microsoft.com/office/drawing/2014/main" id="{AFD27D79-AED5-4E9D-AA32-2924BF8F477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156294" y="6415654"/>
            <a:ext cx="395011" cy="204171"/>
          </a:xfrm>
          <a:prstGeom prst="rect">
            <a:avLst/>
          </a:prstGeom>
        </p:spPr>
      </p:pic>
      <p:cxnSp>
        <p:nvCxnSpPr>
          <p:cNvPr id="13" name="Straight Connector 12">
            <a:extLst>
              <a:ext uri="{FF2B5EF4-FFF2-40B4-BE49-F238E27FC236}">
                <a16:creationId xmlns:a16="http://schemas.microsoft.com/office/drawing/2014/main" id="{1828C055-0230-E639-01FE-2EFDCAFD79C6}"/>
              </a:ext>
            </a:extLst>
          </p:cNvPr>
          <p:cNvCxnSpPr/>
          <p:nvPr userDrawn="1"/>
        </p:nvCxnSpPr>
        <p:spPr>
          <a:xfrm>
            <a:off x="11677338" y="6363852"/>
            <a:ext cx="0" cy="307777"/>
          </a:xfrm>
          <a:prstGeom prst="line">
            <a:avLst/>
          </a:prstGeom>
          <a:ln>
            <a:solidFill>
              <a:srgbClr val="C1E0F7"/>
            </a:solidFill>
          </a:ln>
        </p:spPr>
        <p:style>
          <a:lnRef idx="1">
            <a:schemeClr val="accent1"/>
          </a:lnRef>
          <a:fillRef idx="0">
            <a:schemeClr val="accent1"/>
          </a:fillRef>
          <a:effectRef idx="0">
            <a:schemeClr val="accent1"/>
          </a:effectRef>
          <a:fontRef idx="minor">
            <a:schemeClr val="tx1"/>
          </a:fontRef>
        </p:style>
      </p:cxnSp>
      <p:sp>
        <p:nvSpPr>
          <p:cNvPr id="16" name="Titel 1">
            <a:extLst>
              <a:ext uri="{FF2B5EF4-FFF2-40B4-BE49-F238E27FC236}">
                <a16:creationId xmlns:a16="http://schemas.microsoft.com/office/drawing/2014/main" id="{C41C9ACE-5159-2A8E-74E5-77F61C797179}"/>
              </a:ext>
            </a:extLst>
          </p:cNvPr>
          <p:cNvSpPr>
            <a:spLocks noGrp="1"/>
          </p:cNvSpPr>
          <p:nvPr>
            <p:ph type="title"/>
          </p:nvPr>
        </p:nvSpPr>
        <p:spPr>
          <a:xfrm>
            <a:off x="756555" y="765779"/>
            <a:ext cx="9119422" cy="965531"/>
          </a:xfrm>
          <a:prstGeom prst="rect">
            <a:avLst/>
          </a:prstGeom>
        </p:spPr>
        <p:txBody>
          <a:bodyPr>
            <a:normAutofit/>
          </a:bodyPr>
          <a:lstStyle>
            <a:lvl1pPr algn="l">
              <a:defRPr sz="4000" b="1" i="0">
                <a:solidFill>
                  <a:srgbClr val="D86533"/>
                </a:solidFill>
                <a:latin typeface="Avenir Black" panose="02000503020000020003" pitchFamily="2" charset="0"/>
              </a:defRPr>
            </a:lvl1pPr>
          </a:lstStyle>
          <a:p>
            <a:r>
              <a:rPr lang="fr-FR"/>
              <a:t>Modifiez le style du titre</a:t>
            </a:r>
            <a:endParaRPr lang="nl-BE"/>
          </a:p>
        </p:txBody>
      </p:sp>
      <p:sp>
        <p:nvSpPr>
          <p:cNvPr id="19" name="object 2">
            <a:extLst>
              <a:ext uri="{FF2B5EF4-FFF2-40B4-BE49-F238E27FC236}">
                <a16:creationId xmlns:a16="http://schemas.microsoft.com/office/drawing/2014/main" id="{ACCBBD6F-4DDA-7EBF-8B2B-98C145727807}"/>
              </a:ext>
            </a:extLst>
          </p:cNvPr>
          <p:cNvSpPr/>
          <p:nvPr userDrawn="1"/>
        </p:nvSpPr>
        <p:spPr>
          <a:xfrm>
            <a:off x="0" y="0"/>
            <a:ext cx="1639127" cy="965531"/>
          </a:xfrm>
          <a:custGeom>
            <a:avLst/>
            <a:gdLst/>
            <a:ahLst/>
            <a:cxnLst/>
            <a:rect l="l" t="t" r="r" b="b"/>
            <a:pathLst>
              <a:path w="5208270" h="4904105">
                <a:moveTo>
                  <a:pt x="5207965" y="0"/>
                </a:moveTo>
                <a:lnTo>
                  <a:pt x="0" y="0"/>
                </a:lnTo>
                <a:lnTo>
                  <a:pt x="0" y="4904003"/>
                </a:lnTo>
                <a:lnTo>
                  <a:pt x="20078" y="4904003"/>
                </a:lnTo>
                <a:lnTo>
                  <a:pt x="85344" y="4897516"/>
                </a:lnTo>
                <a:lnTo>
                  <a:pt x="149626" y="4890395"/>
                </a:lnTo>
                <a:lnTo>
                  <a:pt x="212935" y="4882647"/>
                </a:lnTo>
                <a:lnTo>
                  <a:pt x="275283" y="4874279"/>
                </a:lnTo>
                <a:lnTo>
                  <a:pt x="336683" y="4865297"/>
                </a:lnTo>
                <a:lnTo>
                  <a:pt x="397145" y="4855708"/>
                </a:lnTo>
                <a:lnTo>
                  <a:pt x="456682" y="4845517"/>
                </a:lnTo>
                <a:lnTo>
                  <a:pt x="515304" y="4834732"/>
                </a:lnTo>
                <a:lnTo>
                  <a:pt x="573024" y="4823359"/>
                </a:lnTo>
                <a:lnTo>
                  <a:pt x="629854" y="4811404"/>
                </a:lnTo>
                <a:lnTo>
                  <a:pt x="685805" y="4798874"/>
                </a:lnTo>
                <a:lnTo>
                  <a:pt x="740888" y="4785776"/>
                </a:lnTo>
                <a:lnTo>
                  <a:pt x="795116" y="4772115"/>
                </a:lnTo>
                <a:lnTo>
                  <a:pt x="848501" y="4757899"/>
                </a:lnTo>
                <a:lnTo>
                  <a:pt x="901053" y="4743134"/>
                </a:lnTo>
                <a:lnTo>
                  <a:pt x="952784" y="4727825"/>
                </a:lnTo>
                <a:lnTo>
                  <a:pt x="1003707" y="4711981"/>
                </a:lnTo>
                <a:lnTo>
                  <a:pt x="1053833" y="4695607"/>
                </a:lnTo>
                <a:lnTo>
                  <a:pt x="1103174" y="4678710"/>
                </a:lnTo>
                <a:lnTo>
                  <a:pt x="1151741" y="4661296"/>
                </a:lnTo>
                <a:lnTo>
                  <a:pt x="1199546" y="4643371"/>
                </a:lnTo>
                <a:lnTo>
                  <a:pt x="1246600" y="4624943"/>
                </a:lnTo>
                <a:lnTo>
                  <a:pt x="1292916" y="4606017"/>
                </a:lnTo>
                <a:lnTo>
                  <a:pt x="1338505" y="4586601"/>
                </a:lnTo>
                <a:lnTo>
                  <a:pt x="1383379" y="4566700"/>
                </a:lnTo>
                <a:lnTo>
                  <a:pt x="1427550" y="4546321"/>
                </a:lnTo>
                <a:lnTo>
                  <a:pt x="1471028" y="4525471"/>
                </a:lnTo>
                <a:lnTo>
                  <a:pt x="1513827" y="4504156"/>
                </a:lnTo>
                <a:lnTo>
                  <a:pt x="1555957" y="4482383"/>
                </a:lnTo>
                <a:lnTo>
                  <a:pt x="1597430" y="4460157"/>
                </a:lnTo>
                <a:lnTo>
                  <a:pt x="1638258" y="4437486"/>
                </a:lnTo>
                <a:lnTo>
                  <a:pt x="1678453" y="4414376"/>
                </a:lnTo>
                <a:lnTo>
                  <a:pt x="1718026" y="4390833"/>
                </a:lnTo>
                <a:lnTo>
                  <a:pt x="1756989" y="4366865"/>
                </a:lnTo>
                <a:lnTo>
                  <a:pt x="1795354" y="4342477"/>
                </a:lnTo>
                <a:lnTo>
                  <a:pt x="1833132" y="4317675"/>
                </a:lnTo>
                <a:lnTo>
                  <a:pt x="1870336" y="4292467"/>
                </a:lnTo>
                <a:lnTo>
                  <a:pt x="1906976" y="4266859"/>
                </a:lnTo>
                <a:lnTo>
                  <a:pt x="1943064" y="4240857"/>
                </a:lnTo>
                <a:lnTo>
                  <a:pt x="1978613" y="4214468"/>
                </a:lnTo>
                <a:lnTo>
                  <a:pt x="2013634" y="4187699"/>
                </a:lnTo>
                <a:lnTo>
                  <a:pt x="2048138" y="4160555"/>
                </a:lnTo>
                <a:lnTo>
                  <a:pt x="2082137" y="4133043"/>
                </a:lnTo>
                <a:lnTo>
                  <a:pt x="2115643" y="4105171"/>
                </a:lnTo>
                <a:lnTo>
                  <a:pt x="2148668" y="4076943"/>
                </a:lnTo>
                <a:lnTo>
                  <a:pt x="2181224" y="4048367"/>
                </a:lnTo>
                <a:lnTo>
                  <a:pt x="2213321" y="4019449"/>
                </a:lnTo>
                <a:lnTo>
                  <a:pt x="2244972" y="3990196"/>
                </a:lnTo>
                <a:lnTo>
                  <a:pt x="2276188" y="3960614"/>
                </a:lnTo>
                <a:lnTo>
                  <a:pt x="2306981" y="3930710"/>
                </a:lnTo>
                <a:lnTo>
                  <a:pt x="2337364" y="3900490"/>
                </a:lnTo>
                <a:lnTo>
                  <a:pt x="2367346" y="3869960"/>
                </a:lnTo>
                <a:lnTo>
                  <a:pt x="2396941" y="3839127"/>
                </a:lnTo>
                <a:lnTo>
                  <a:pt x="2426160" y="3807998"/>
                </a:lnTo>
                <a:lnTo>
                  <a:pt x="2455014" y="3776579"/>
                </a:lnTo>
                <a:lnTo>
                  <a:pt x="2483515" y="3744877"/>
                </a:lnTo>
                <a:lnTo>
                  <a:pt x="2511675" y="3712897"/>
                </a:lnTo>
                <a:lnTo>
                  <a:pt x="2539506" y="3680647"/>
                </a:lnTo>
                <a:lnTo>
                  <a:pt x="2567019" y="3648133"/>
                </a:lnTo>
                <a:lnTo>
                  <a:pt x="2594227" y="3615361"/>
                </a:lnTo>
                <a:lnTo>
                  <a:pt x="2621140" y="3582338"/>
                </a:lnTo>
                <a:lnTo>
                  <a:pt x="2647770" y="3549071"/>
                </a:lnTo>
                <a:lnTo>
                  <a:pt x="2674129" y="3515565"/>
                </a:lnTo>
                <a:lnTo>
                  <a:pt x="2700229" y="3481828"/>
                </a:lnTo>
                <a:lnTo>
                  <a:pt x="2726082" y="3447865"/>
                </a:lnTo>
                <a:lnTo>
                  <a:pt x="2751698" y="3413684"/>
                </a:lnTo>
                <a:lnTo>
                  <a:pt x="2777091" y="3379290"/>
                </a:lnTo>
                <a:lnTo>
                  <a:pt x="2802271" y="3344691"/>
                </a:lnTo>
                <a:lnTo>
                  <a:pt x="2827250" y="3309893"/>
                </a:lnTo>
                <a:lnTo>
                  <a:pt x="2876653" y="3239724"/>
                </a:lnTo>
                <a:lnTo>
                  <a:pt x="2925393" y="3168836"/>
                </a:lnTo>
                <a:lnTo>
                  <a:pt x="2973563" y="3097281"/>
                </a:lnTo>
                <a:lnTo>
                  <a:pt x="3021258" y="3025110"/>
                </a:lnTo>
                <a:lnTo>
                  <a:pt x="3068571" y="2952375"/>
                </a:lnTo>
                <a:lnTo>
                  <a:pt x="3139028" y="2842329"/>
                </a:lnTo>
                <a:lnTo>
                  <a:pt x="3420672" y="2394125"/>
                </a:lnTo>
                <a:lnTo>
                  <a:pt x="3492616" y="2280944"/>
                </a:lnTo>
                <a:lnTo>
                  <a:pt x="3541250" y="2205422"/>
                </a:lnTo>
                <a:lnTo>
                  <a:pt x="3621928" y="2081094"/>
                </a:lnTo>
                <a:lnTo>
                  <a:pt x="3705424" y="1950584"/>
                </a:lnTo>
                <a:lnTo>
                  <a:pt x="3981389" y="1513988"/>
                </a:lnTo>
                <a:lnTo>
                  <a:pt x="4064634" y="1383871"/>
                </a:lnTo>
                <a:lnTo>
                  <a:pt x="4120525" y="1297666"/>
                </a:lnTo>
                <a:lnTo>
                  <a:pt x="4176838" y="1212012"/>
                </a:lnTo>
                <a:lnTo>
                  <a:pt x="4233661" y="1127013"/>
                </a:lnTo>
                <a:lnTo>
                  <a:pt x="4291083" y="1042769"/>
                </a:lnTo>
                <a:lnTo>
                  <a:pt x="4320047" y="1000963"/>
                </a:lnTo>
                <a:lnTo>
                  <a:pt x="4349195" y="959384"/>
                </a:lnTo>
                <a:lnTo>
                  <a:pt x="4378536" y="918045"/>
                </a:lnTo>
                <a:lnTo>
                  <a:pt x="4408084" y="876959"/>
                </a:lnTo>
                <a:lnTo>
                  <a:pt x="4437848" y="836139"/>
                </a:lnTo>
                <a:lnTo>
                  <a:pt x="4467841" y="795597"/>
                </a:lnTo>
                <a:lnTo>
                  <a:pt x="4498072" y="755346"/>
                </a:lnTo>
                <a:lnTo>
                  <a:pt x="4528554" y="715400"/>
                </a:lnTo>
                <a:lnTo>
                  <a:pt x="4559298" y="675770"/>
                </a:lnTo>
                <a:lnTo>
                  <a:pt x="4590314" y="636470"/>
                </a:lnTo>
                <a:lnTo>
                  <a:pt x="4621614" y="597512"/>
                </a:lnTo>
                <a:lnTo>
                  <a:pt x="4653209" y="558910"/>
                </a:lnTo>
                <a:lnTo>
                  <a:pt x="4685110" y="520675"/>
                </a:lnTo>
                <a:lnTo>
                  <a:pt x="4717329" y="482821"/>
                </a:lnTo>
                <a:lnTo>
                  <a:pt x="4749876" y="445361"/>
                </a:lnTo>
                <a:lnTo>
                  <a:pt x="4782763" y="408306"/>
                </a:lnTo>
                <a:lnTo>
                  <a:pt x="4816000" y="371671"/>
                </a:lnTo>
                <a:lnTo>
                  <a:pt x="4849600" y="335468"/>
                </a:lnTo>
                <a:lnTo>
                  <a:pt x="4883573" y="299710"/>
                </a:lnTo>
                <a:lnTo>
                  <a:pt x="4917930" y="264408"/>
                </a:lnTo>
                <a:lnTo>
                  <a:pt x="4952683" y="229577"/>
                </a:lnTo>
                <a:lnTo>
                  <a:pt x="4987842" y="195229"/>
                </a:lnTo>
                <a:lnTo>
                  <a:pt x="5023420" y="161377"/>
                </a:lnTo>
                <a:lnTo>
                  <a:pt x="5059426" y="128033"/>
                </a:lnTo>
                <a:lnTo>
                  <a:pt x="5095872" y="95211"/>
                </a:lnTo>
                <a:lnTo>
                  <a:pt x="5132770" y="62923"/>
                </a:lnTo>
                <a:lnTo>
                  <a:pt x="5170131" y="31181"/>
                </a:lnTo>
                <a:lnTo>
                  <a:pt x="5207965" y="0"/>
                </a:lnTo>
                <a:close/>
              </a:path>
            </a:pathLst>
          </a:custGeom>
          <a:solidFill>
            <a:srgbClr val="C1E0F7"/>
          </a:solidFill>
        </p:spPr>
        <p:txBody>
          <a:bodyPr wrap="square" lIns="0" tIns="0" rIns="0" bIns="0" rtlCol="0"/>
          <a:lstStyle/>
          <a:p>
            <a:endParaRPr/>
          </a:p>
        </p:txBody>
      </p:sp>
      <p:sp>
        <p:nvSpPr>
          <p:cNvPr id="20" name="object 2">
            <a:extLst>
              <a:ext uri="{FF2B5EF4-FFF2-40B4-BE49-F238E27FC236}">
                <a16:creationId xmlns:a16="http://schemas.microsoft.com/office/drawing/2014/main" id="{2F2AC7B1-8558-CB1E-7C04-AA2ACBDBC93E}"/>
              </a:ext>
            </a:extLst>
          </p:cNvPr>
          <p:cNvSpPr/>
          <p:nvPr userDrawn="1"/>
        </p:nvSpPr>
        <p:spPr>
          <a:xfrm>
            <a:off x="-1" y="1"/>
            <a:ext cx="1568627" cy="924003"/>
          </a:xfrm>
          <a:custGeom>
            <a:avLst/>
            <a:gdLst/>
            <a:ahLst/>
            <a:cxnLst/>
            <a:rect l="l" t="t" r="r" b="b"/>
            <a:pathLst>
              <a:path w="5208270" h="4904105">
                <a:moveTo>
                  <a:pt x="5207965" y="0"/>
                </a:moveTo>
                <a:lnTo>
                  <a:pt x="0" y="0"/>
                </a:lnTo>
                <a:lnTo>
                  <a:pt x="0" y="4904003"/>
                </a:lnTo>
                <a:lnTo>
                  <a:pt x="20078" y="4904003"/>
                </a:lnTo>
                <a:lnTo>
                  <a:pt x="85344" y="4897516"/>
                </a:lnTo>
                <a:lnTo>
                  <a:pt x="149626" y="4890395"/>
                </a:lnTo>
                <a:lnTo>
                  <a:pt x="212935" y="4882647"/>
                </a:lnTo>
                <a:lnTo>
                  <a:pt x="275283" y="4874279"/>
                </a:lnTo>
                <a:lnTo>
                  <a:pt x="336683" y="4865297"/>
                </a:lnTo>
                <a:lnTo>
                  <a:pt x="397145" y="4855708"/>
                </a:lnTo>
                <a:lnTo>
                  <a:pt x="456682" y="4845517"/>
                </a:lnTo>
                <a:lnTo>
                  <a:pt x="515304" y="4834732"/>
                </a:lnTo>
                <a:lnTo>
                  <a:pt x="573024" y="4823359"/>
                </a:lnTo>
                <a:lnTo>
                  <a:pt x="629854" y="4811404"/>
                </a:lnTo>
                <a:lnTo>
                  <a:pt x="685805" y="4798874"/>
                </a:lnTo>
                <a:lnTo>
                  <a:pt x="740888" y="4785776"/>
                </a:lnTo>
                <a:lnTo>
                  <a:pt x="795116" y="4772115"/>
                </a:lnTo>
                <a:lnTo>
                  <a:pt x="848501" y="4757899"/>
                </a:lnTo>
                <a:lnTo>
                  <a:pt x="901053" y="4743134"/>
                </a:lnTo>
                <a:lnTo>
                  <a:pt x="952784" y="4727825"/>
                </a:lnTo>
                <a:lnTo>
                  <a:pt x="1003707" y="4711981"/>
                </a:lnTo>
                <a:lnTo>
                  <a:pt x="1053833" y="4695607"/>
                </a:lnTo>
                <a:lnTo>
                  <a:pt x="1103174" y="4678710"/>
                </a:lnTo>
                <a:lnTo>
                  <a:pt x="1151741" y="4661296"/>
                </a:lnTo>
                <a:lnTo>
                  <a:pt x="1199546" y="4643371"/>
                </a:lnTo>
                <a:lnTo>
                  <a:pt x="1246600" y="4624943"/>
                </a:lnTo>
                <a:lnTo>
                  <a:pt x="1292916" y="4606017"/>
                </a:lnTo>
                <a:lnTo>
                  <a:pt x="1338505" y="4586601"/>
                </a:lnTo>
                <a:lnTo>
                  <a:pt x="1383379" y="4566700"/>
                </a:lnTo>
                <a:lnTo>
                  <a:pt x="1427550" y="4546321"/>
                </a:lnTo>
                <a:lnTo>
                  <a:pt x="1471028" y="4525471"/>
                </a:lnTo>
                <a:lnTo>
                  <a:pt x="1513827" y="4504156"/>
                </a:lnTo>
                <a:lnTo>
                  <a:pt x="1555957" y="4482383"/>
                </a:lnTo>
                <a:lnTo>
                  <a:pt x="1597430" y="4460157"/>
                </a:lnTo>
                <a:lnTo>
                  <a:pt x="1638258" y="4437486"/>
                </a:lnTo>
                <a:lnTo>
                  <a:pt x="1678453" y="4414376"/>
                </a:lnTo>
                <a:lnTo>
                  <a:pt x="1718026" y="4390833"/>
                </a:lnTo>
                <a:lnTo>
                  <a:pt x="1756989" y="4366865"/>
                </a:lnTo>
                <a:lnTo>
                  <a:pt x="1795354" y="4342477"/>
                </a:lnTo>
                <a:lnTo>
                  <a:pt x="1833132" y="4317675"/>
                </a:lnTo>
                <a:lnTo>
                  <a:pt x="1870336" y="4292467"/>
                </a:lnTo>
                <a:lnTo>
                  <a:pt x="1906976" y="4266859"/>
                </a:lnTo>
                <a:lnTo>
                  <a:pt x="1943064" y="4240857"/>
                </a:lnTo>
                <a:lnTo>
                  <a:pt x="1978613" y="4214468"/>
                </a:lnTo>
                <a:lnTo>
                  <a:pt x="2013634" y="4187699"/>
                </a:lnTo>
                <a:lnTo>
                  <a:pt x="2048138" y="4160555"/>
                </a:lnTo>
                <a:lnTo>
                  <a:pt x="2082137" y="4133043"/>
                </a:lnTo>
                <a:lnTo>
                  <a:pt x="2115643" y="4105171"/>
                </a:lnTo>
                <a:lnTo>
                  <a:pt x="2148668" y="4076943"/>
                </a:lnTo>
                <a:lnTo>
                  <a:pt x="2181224" y="4048367"/>
                </a:lnTo>
                <a:lnTo>
                  <a:pt x="2213321" y="4019449"/>
                </a:lnTo>
                <a:lnTo>
                  <a:pt x="2244972" y="3990196"/>
                </a:lnTo>
                <a:lnTo>
                  <a:pt x="2276188" y="3960614"/>
                </a:lnTo>
                <a:lnTo>
                  <a:pt x="2306981" y="3930710"/>
                </a:lnTo>
                <a:lnTo>
                  <a:pt x="2337364" y="3900490"/>
                </a:lnTo>
                <a:lnTo>
                  <a:pt x="2367346" y="3869960"/>
                </a:lnTo>
                <a:lnTo>
                  <a:pt x="2396941" y="3839127"/>
                </a:lnTo>
                <a:lnTo>
                  <a:pt x="2426160" y="3807998"/>
                </a:lnTo>
                <a:lnTo>
                  <a:pt x="2455014" y="3776579"/>
                </a:lnTo>
                <a:lnTo>
                  <a:pt x="2483515" y="3744877"/>
                </a:lnTo>
                <a:lnTo>
                  <a:pt x="2511675" y="3712897"/>
                </a:lnTo>
                <a:lnTo>
                  <a:pt x="2539506" y="3680647"/>
                </a:lnTo>
                <a:lnTo>
                  <a:pt x="2567019" y="3648133"/>
                </a:lnTo>
                <a:lnTo>
                  <a:pt x="2594227" y="3615361"/>
                </a:lnTo>
                <a:lnTo>
                  <a:pt x="2621140" y="3582338"/>
                </a:lnTo>
                <a:lnTo>
                  <a:pt x="2647770" y="3549071"/>
                </a:lnTo>
                <a:lnTo>
                  <a:pt x="2674129" y="3515565"/>
                </a:lnTo>
                <a:lnTo>
                  <a:pt x="2700229" y="3481828"/>
                </a:lnTo>
                <a:lnTo>
                  <a:pt x="2726082" y="3447865"/>
                </a:lnTo>
                <a:lnTo>
                  <a:pt x="2751698" y="3413684"/>
                </a:lnTo>
                <a:lnTo>
                  <a:pt x="2777091" y="3379290"/>
                </a:lnTo>
                <a:lnTo>
                  <a:pt x="2802271" y="3344691"/>
                </a:lnTo>
                <a:lnTo>
                  <a:pt x="2827250" y="3309893"/>
                </a:lnTo>
                <a:lnTo>
                  <a:pt x="2876653" y="3239724"/>
                </a:lnTo>
                <a:lnTo>
                  <a:pt x="2925393" y="3168836"/>
                </a:lnTo>
                <a:lnTo>
                  <a:pt x="2973563" y="3097281"/>
                </a:lnTo>
                <a:lnTo>
                  <a:pt x="3021258" y="3025110"/>
                </a:lnTo>
                <a:lnTo>
                  <a:pt x="3068571" y="2952375"/>
                </a:lnTo>
                <a:lnTo>
                  <a:pt x="3139028" y="2842329"/>
                </a:lnTo>
                <a:lnTo>
                  <a:pt x="3420672" y="2394125"/>
                </a:lnTo>
                <a:lnTo>
                  <a:pt x="3492616" y="2280944"/>
                </a:lnTo>
                <a:lnTo>
                  <a:pt x="3541250" y="2205422"/>
                </a:lnTo>
                <a:lnTo>
                  <a:pt x="3621928" y="2081094"/>
                </a:lnTo>
                <a:lnTo>
                  <a:pt x="3705424" y="1950584"/>
                </a:lnTo>
                <a:lnTo>
                  <a:pt x="3981389" y="1513988"/>
                </a:lnTo>
                <a:lnTo>
                  <a:pt x="4064634" y="1383871"/>
                </a:lnTo>
                <a:lnTo>
                  <a:pt x="4120525" y="1297666"/>
                </a:lnTo>
                <a:lnTo>
                  <a:pt x="4176838" y="1212012"/>
                </a:lnTo>
                <a:lnTo>
                  <a:pt x="4233661" y="1127013"/>
                </a:lnTo>
                <a:lnTo>
                  <a:pt x="4291083" y="1042769"/>
                </a:lnTo>
                <a:lnTo>
                  <a:pt x="4320047" y="1000963"/>
                </a:lnTo>
                <a:lnTo>
                  <a:pt x="4349195" y="959384"/>
                </a:lnTo>
                <a:lnTo>
                  <a:pt x="4378536" y="918045"/>
                </a:lnTo>
                <a:lnTo>
                  <a:pt x="4408084" y="876959"/>
                </a:lnTo>
                <a:lnTo>
                  <a:pt x="4437848" y="836139"/>
                </a:lnTo>
                <a:lnTo>
                  <a:pt x="4467841" y="795597"/>
                </a:lnTo>
                <a:lnTo>
                  <a:pt x="4498072" y="755346"/>
                </a:lnTo>
                <a:lnTo>
                  <a:pt x="4528554" y="715400"/>
                </a:lnTo>
                <a:lnTo>
                  <a:pt x="4559298" y="675770"/>
                </a:lnTo>
                <a:lnTo>
                  <a:pt x="4590314" y="636470"/>
                </a:lnTo>
                <a:lnTo>
                  <a:pt x="4621614" y="597512"/>
                </a:lnTo>
                <a:lnTo>
                  <a:pt x="4653209" y="558910"/>
                </a:lnTo>
                <a:lnTo>
                  <a:pt x="4685110" y="520675"/>
                </a:lnTo>
                <a:lnTo>
                  <a:pt x="4717329" y="482821"/>
                </a:lnTo>
                <a:lnTo>
                  <a:pt x="4749876" y="445361"/>
                </a:lnTo>
                <a:lnTo>
                  <a:pt x="4782763" y="408306"/>
                </a:lnTo>
                <a:lnTo>
                  <a:pt x="4816000" y="371671"/>
                </a:lnTo>
                <a:lnTo>
                  <a:pt x="4849600" y="335468"/>
                </a:lnTo>
                <a:lnTo>
                  <a:pt x="4883573" y="299710"/>
                </a:lnTo>
                <a:lnTo>
                  <a:pt x="4917930" y="264408"/>
                </a:lnTo>
                <a:lnTo>
                  <a:pt x="4952683" y="229577"/>
                </a:lnTo>
                <a:lnTo>
                  <a:pt x="4987842" y="195229"/>
                </a:lnTo>
                <a:lnTo>
                  <a:pt x="5023420" y="161377"/>
                </a:lnTo>
                <a:lnTo>
                  <a:pt x="5059426" y="128033"/>
                </a:lnTo>
                <a:lnTo>
                  <a:pt x="5095872" y="95211"/>
                </a:lnTo>
                <a:lnTo>
                  <a:pt x="5132770" y="62923"/>
                </a:lnTo>
                <a:lnTo>
                  <a:pt x="5170131" y="31181"/>
                </a:lnTo>
                <a:lnTo>
                  <a:pt x="5207965" y="0"/>
                </a:lnTo>
                <a:close/>
              </a:path>
            </a:pathLst>
          </a:custGeom>
          <a:solidFill>
            <a:srgbClr val="2C3051"/>
          </a:solidFill>
        </p:spPr>
        <p:txBody>
          <a:bodyPr wrap="square" lIns="0" tIns="0" rIns="0" bIns="0" rtlCol="0"/>
          <a:lstStyle/>
          <a:p>
            <a:endParaRPr/>
          </a:p>
        </p:txBody>
      </p:sp>
      <p:sp>
        <p:nvSpPr>
          <p:cNvPr id="2" name="Tijdelijke aanduiding voor inhoud 2">
            <a:extLst>
              <a:ext uri="{FF2B5EF4-FFF2-40B4-BE49-F238E27FC236}">
                <a16:creationId xmlns:a16="http://schemas.microsoft.com/office/drawing/2014/main" id="{B6CD40F3-9FC9-DC3E-FA74-AB4208958D9E}"/>
              </a:ext>
            </a:extLst>
          </p:cNvPr>
          <p:cNvSpPr>
            <a:spLocks noGrp="1"/>
          </p:cNvSpPr>
          <p:nvPr>
            <p:ph idx="1" hasCustomPrompt="1"/>
          </p:nvPr>
        </p:nvSpPr>
        <p:spPr>
          <a:xfrm>
            <a:off x="756555" y="4510009"/>
            <a:ext cx="10515600" cy="1750114"/>
          </a:xfrm>
          <a:prstGeom prst="rect">
            <a:avLst/>
          </a:prstGeom>
        </p:spPr>
        <p:txBody>
          <a:bodyPr/>
          <a:lstStyle>
            <a:lvl1pPr marL="457200" indent="-457200">
              <a:buClr>
                <a:srgbClr val="D76C3B"/>
              </a:buClr>
              <a:buSzPct val="50000"/>
              <a:buFont typeface="Courier New" panose="02070309020205020404" pitchFamily="49" charset="0"/>
              <a:buChar char="o"/>
              <a:defRPr sz="2800">
                <a:solidFill>
                  <a:srgbClr val="2C3051"/>
                </a:solidFill>
                <a:latin typeface="Avenir" panose="02000503020000020003"/>
              </a:defRPr>
            </a:lvl1pPr>
            <a:lvl2pPr marL="685800" indent="-228600">
              <a:buClr>
                <a:srgbClr val="D86533"/>
              </a:buClr>
              <a:buSzPct val="50000"/>
              <a:buFont typeface="Arial" panose="020B0604020202020204" pitchFamily="34" charset="0"/>
              <a:buChar char="•"/>
              <a:defRPr sz="2800" b="0" i="0">
                <a:solidFill>
                  <a:srgbClr val="2C3051"/>
                </a:solidFill>
                <a:latin typeface="Avenir" panose="02000503020000020003"/>
              </a:defRPr>
            </a:lvl2pPr>
            <a:lvl3pPr marL="1143000" indent="-228600">
              <a:buClr>
                <a:srgbClr val="2C3051"/>
              </a:buClr>
              <a:buSzPct val="50000"/>
              <a:buFont typeface="Courier New" panose="02070309020205020404" pitchFamily="49" charset="0"/>
              <a:buChar char="o"/>
              <a:defRPr sz="2800">
                <a:solidFill>
                  <a:srgbClr val="2C3051"/>
                </a:solidFill>
                <a:latin typeface="Avenir" panose="02000503020000020003"/>
              </a:defRPr>
            </a:lvl3pPr>
            <a:lvl4pPr marL="1600200" indent="-228600">
              <a:buClr>
                <a:srgbClr val="C1E0F7"/>
              </a:buClr>
              <a:buFont typeface="Arial" panose="020B0604020202020204" pitchFamily="34" charset="0"/>
              <a:buChar char="•"/>
              <a:defRPr sz="2800">
                <a:solidFill>
                  <a:srgbClr val="2C3051"/>
                </a:solidFill>
                <a:latin typeface="Avenir" panose="02000503020000020003"/>
              </a:defRPr>
            </a:lvl4pPr>
            <a:lvl5pPr>
              <a:defRPr>
                <a:solidFill>
                  <a:srgbClr val="2C3051"/>
                </a:solidFill>
                <a:latin typeface="Avenir Book" panose="02000503020000020003" pitchFamily="2" charset="0"/>
              </a:defRPr>
            </a:lvl5pPr>
          </a:lstStyle>
          <a:p>
            <a:pPr lvl="0"/>
            <a:r>
              <a:rPr lang="nl-NL"/>
              <a:t>First level</a:t>
            </a:r>
          </a:p>
          <a:p>
            <a:pPr lvl="1"/>
            <a:r>
              <a:rPr lang="nl-NL"/>
              <a:t>Second level</a:t>
            </a:r>
          </a:p>
          <a:p>
            <a:pPr lvl="2"/>
            <a:r>
              <a:rPr lang="nl-NL"/>
              <a:t>Third level</a:t>
            </a:r>
          </a:p>
          <a:p>
            <a:pPr lvl="3"/>
            <a:r>
              <a:rPr lang="nl-NL"/>
              <a:t>Fourth level</a:t>
            </a:r>
          </a:p>
        </p:txBody>
      </p:sp>
    </p:spTree>
    <p:extLst>
      <p:ext uri="{BB962C8B-B14F-4D97-AF65-F5344CB8AC3E}">
        <p14:creationId xmlns:p14="http://schemas.microsoft.com/office/powerpoint/2010/main" val="7282231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6_ContentPage+Image">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FA5A5E8-3D06-A7EA-5635-120AA76CC575}"/>
              </a:ext>
            </a:extLst>
          </p:cNvPr>
          <p:cNvSpPr txBox="1"/>
          <p:nvPr/>
        </p:nvSpPr>
        <p:spPr>
          <a:xfrm>
            <a:off x="11669843" y="6363852"/>
            <a:ext cx="426090" cy="307777"/>
          </a:xfrm>
          <a:prstGeom prst="rect">
            <a:avLst/>
          </a:prstGeom>
          <a:noFill/>
        </p:spPr>
        <p:txBody>
          <a:bodyPr wrap="square" rtlCol="0">
            <a:spAutoFit/>
          </a:bodyPr>
          <a:lstStyle/>
          <a:p>
            <a:pPr algn="r"/>
            <a:fld id="{854852F9-C3A0-4A3E-9AC1-EC03AA4C68BF}" type="slidenum">
              <a:rPr lang="en-GB" sz="1400" smtClean="0">
                <a:solidFill>
                  <a:srgbClr val="2C3051"/>
                </a:solidFill>
                <a:latin typeface="Avenir Next LT Pro Demi" panose="020B0704020202020204" pitchFamily="34" charset="0"/>
              </a:rPr>
              <a:pPr algn="r"/>
              <a:t>‹#›</a:t>
            </a:fld>
            <a:endParaRPr lang="en-GB">
              <a:solidFill>
                <a:srgbClr val="2C3051"/>
              </a:solidFill>
              <a:latin typeface="Avenir Next LT Pro Demi" panose="020B0704020202020204" pitchFamily="34" charset="0"/>
            </a:endParaRPr>
          </a:p>
        </p:txBody>
      </p:sp>
      <p:pic>
        <p:nvPicPr>
          <p:cNvPr id="10" name="Afbeelding 9">
            <a:extLst>
              <a:ext uri="{FF2B5EF4-FFF2-40B4-BE49-F238E27FC236}">
                <a16:creationId xmlns:a16="http://schemas.microsoft.com/office/drawing/2014/main" id="{AFD27D79-AED5-4E9D-AA32-2924BF8F477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156294" y="6415654"/>
            <a:ext cx="395011" cy="204171"/>
          </a:xfrm>
          <a:prstGeom prst="rect">
            <a:avLst/>
          </a:prstGeom>
        </p:spPr>
      </p:pic>
      <p:cxnSp>
        <p:nvCxnSpPr>
          <p:cNvPr id="13" name="Straight Connector 12">
            <a:extLst>
              <a:ext uri="{FF2B5EF4-FFF2-40B4-BE49-F238E27FC236}">
                <a16:creationId xmlns:a16="http://schemas.microsoft.com/office/drawing/2014/main" id="{1828C055-0230-E639-01FE-2EFDCAFD79C6}"/>
              </a:ext>
            </a:extLst>
          </p:cNvPr>
          <p:cNvCxnSpPr/>
          <p:nvPr/>
        </p:nvCxnSpPr>
        <p:spPr>
          <a:xfrm>
            <a:off x="11677338" y="6363852"/>
            <a:ext cx="0" cy="307777"/>
          </a:xfrm>
          <a:prstGeom prst="line">
            <a:avLst/>
          </a:prstGeom>
          <a:ln>
            <a:solidFill>
              <a:srgbClr val="C1E0F7"/>
            </a:solidFill>
          </a:ln>
        </p:spPr>
        <p:style>
          <a:lnRef idx="1">
            <a:schemeClr val="accent1"/>
          </a:lnRef>
          <a:fillRef idx="0">
            <a:schemeClr val="accent1"/>
          </a:fillRef>
          <a:effectRef idx="0">
            <a:schemeClr val="accent1"/>
          </a:effectRef>
          <a:fontRef idx="minor">
            <a:schemeClr val="tx1"/>
          </a:fontRef>
        </p:style>
      </p:cxnSp>
      <p:sp>
        <p:nvSpPr>
          <p:cNvPr id="16" name="Titel 1">
            <a:extLst>
              <a:ext uri="{FF2B5EF4-FFF2-40B4-BE49-F238E27FC236}">
                <a16:creationId xmlns:a16="http://schemas.microsoft.com/office/drawing/2014/main" id="{C41C9ACE-5159-2A8E-74E5-77F61C797179}"/>
              </a:ext>
            </a:extLst>
          </p:cNvPr>
          <p:cNvSpPr>
            <a:spLocks noGrp="1"/>
          </p:cNvSpPr>
          <p:nvPr>
            <p:ph type="title"/>
          </p:nvPr>
        </p:nvSpPr>
        <p:spPr>
          <a:xfrm>
            <a:off x="756555" y="765779"/>
            <a:ext cx="9119422" cy="965531"/>
          </a:xfrm>
          <a:prstGeom prst="rect">
            <a:avLst/>
          </a:prstGeom>
        </p:spPr>
        <p:txBody>
          <a:bodyPr>
            <a:normAutofit/>
          </a:bodyPr>
          <a:lstStyle>
            <a:lvl1pPr algn="l">
              <a:defRPr sz="4000" b="1" i="0">
                <a:solidFill>
                  <a:srgbClr val="D86533"/>
                </a:solidFill>
                <a:latin typeface="Avenir Black" panose="02000503020000020003" pitchFamily="2" charset="0"/>
              </a:defRPr>
            </a:lvl1pPr>
          </a:lstStyle>
          <a:p>
            <a:r>
              <a:rPr lang="en-US"/>
              <a:t>Click to edit Master title style</a:t>
            </a:r>
            <a:endParaRPr lang="nl-BE"/>
          </a:p>
        </p:txBody>
      </p:sp>
      <p:sp>
        <p:nvSpPr>
          <p:cNvPr id="19" name="object 2">
            <a:extLst>
              <a:ext uri="{FF2B5EF4-FFF2-40B4-BE49-F238E27FC236}">
                <a16:creationId xmlns:a16="http://schemas.microsoft.com/office/drawing/2014/main" id="{ACCBBD6F-4DDA-7EBF-8B2B-98C145727807}"/>
              </a:ext>
            </a:extLst>
          </p:cNvPr>
          <p:cNvSpPr/>
          <p:nvPr/>
        </p:nvSpPr>
        <p:spPr>
          <a:xfrm>
            <a:off x="0" y="0"/>
            <a:ext cx="1639127" cy="965531"/>
          </a:xfrm>
          <a:custGeom>
            <a:avLst/>
            <a:gdLst/>
            <a:ahLst/>
            <a:cxnLst/>
            <a:rect l="l" t="t" r="r" b="b"/>
            <a:pathLst>
              <a:path w="5208270" h="4904105">
                <a:moveTo>
                  <a:pt x="5207965" y="0"/>
                </a:moveTo>
                <a:lnTo>
                  <a:pt x="0" y="0"/>
                </a:lnTo>
                <a:lnTo>
                  <a:pt x="0" y="4904003"/>
                </a:lnTo>
                <a:lnTo>
                  <a:pt x="20078" y="4904003"/>
                </a:lnTo>
                <a:lnTo>
                  <a:pt x="85344" y="4897516"/>
                </a:lnTo>
                <a:lnTo>
                  <a:pt x="149626" y="4890395"/>
                </a:lnTo>
                <a:lnTo>
                  <a:pt x="212935" y="4882647"/>
                </a:lnTo>
                <a:lnTo>
                  <a:pt x="275283" y="4874279"/>
                </a:lnTo>
                <a:lnTo>
                  <a:pt x="336683" y="4865297"/>
                </a:lnTo>
                <a:lnTo>
                  <a:pt x="397145" y="4855708"/>
                </a:lnTo>
                <a:lnTo>
                  <a:pt x="456682" y="4845517"/>
                </a:lnTo>
                <a:lnTo>
                  <a:pt x="515304" y="4834732"/>
                </a:lnTo>
                <a:lnTo>
                  <a:pt x="573024" y="4823359"/>
                </a:lnTo>
                <a:lnTo>
                  <a:pt x="629854" y="4811404"/>
                </a:lnTo>
                <a:lnTo>
                  <a:pt x="685805" y="4798874"/>
                </a:lnTo>
                <a:lnTo>
                  <a:pt x="740888" y="4785776"/>
                </a:lnTo>
                <a:lnTo>
                  <a:pt x="795116" y="4772115"/>
                </a:lnTo>
                <a:lnTo>
                  <a:pt x="848501" y="4757899"/>
                </a:lnTo>
                <a:lnTo>
                  <a:pt x="901053" y="4743134"/>
                </a:lnTo>
                <a:lnTo>
                  <a:pt x="952784" y="4727825"/>
                </a:lnTo>
                <a:lnTo>
                  <a:pt x="1003707" y="4711981"/>
                </a:lnTo>
                <a:lnTo>
                  <a:pt x="1053833" y="4695607"/>
                </a:lnTo>
                <a:lnTo>
                  <a:pt x="1103174" y="4678710"/>
                </a:lnTo>
                <a:lnTo>
                  <a:pt x="1151741" y="4661296"/>
                </a:lnTo>
                <a:lnTo>
                  <a:pt x="1199546" y="4643371"/>
                </a:lnTo>
                <a:lnTo>
                  <a:pt x="1246600" y="4624943"/>
                </a:lnTo>
                <a:lnTo>
                  <a:pt x="1292916" y="4606017"/>
                </a:lnTo>
                <a:lnTo>
                  <a:pt x="1338505" y="4586601"/>
                </a:lnTo>
                <a:lnTo>
                  <a:pt x="1383379" y="4566700"/>
                </a:lnTo>
                <a:lnTo>
                  <a:pt x="1427550" y="4546321"/>
                </a:lnTo>
                <a:lnTo>
                  <a:pt x="1471028" y="4525471"/>
                </a:lnTo>
                <a:lnTo>
                  <a:pt x="1513827" y="4504156"/>
                </a:lnTo>
                <a:lnTo>
                  <a:pt x="1555957" y="4482383"/>
                </a:lnTo>
                <a:lnTo>
                  <a:pt x="1597430" y="4460157"/>
                </a:lnTo>
                <a:lnTo>
                  <a:pt x="1638258" y="4437486"/>
                </a:lnTo>
                <a:lnTo>
                  <a:pt x="1678453" y="4414376"/>
                </a:lnTo>
                <a:lnTo>
                  <a:pt x="1718026" y="4390833"/>
                </a:lnTo>
                <a:lnTo>
                  <a:pt x="1756989" y="4366865"/>
                </a:lnTo>
                <a:lnTo>
                  <a:pt x="1795354" y="4342477"/>
                </a:lnTo>
                <a:lnTo>
                  <a:pt x="1833132" y="4317675"/>
                </a:lnTo>
                <a:lnTo>
                  <a:pt x="1870336" y="4292467"/>
                </a:lnTo>
                <a:lnTo>
                  <a:pt x="1906976" y="4266859"/>
                </a:lnTo>
                <a:lnTo>
                  <a:pt x="1943064" y="4240857"/>
                </a:lnTo>
                <a:lnTo>
                  <a:pt x="1978613" y="4214468"/>
                </a:lnTo>
                <a:lnTo>
                  <a:pt x="2013634" y="4187699"/>
                </a:lnTo>
                <a:lnTo>
                  <a:pt x="2048138" y="4160555"/>
                </a:lnTo>
                <a:lnTo>
                  <a:pt x="2082137" y="4133043"/>
                </a:lnTo>
                <a:lnTo>
                  <a:pt x="2115643" y="4105171"/>
                </a:lnTo>
                <a:lnTo>
                  <a:pt x="2148668" y="4076943"/>
                </a:lnTo>
                <a:lnTo>
                  <a:pt x="2181224" y="4048367"/>
                </a:lnTo>
                <a:lnTo>
                  <a:pt x="2213321" y="4019449"/>
                </a:lnTo>
                <a:lnTo>
                  <a:pt x="2244972" y="3990196"/>
                </a:lnTo>
                <a:lnTo>
                  <a:pt x="2276188" y="3960614"/>
                </a:lnTo>
                <a:lnTo>
                  <a:pt x="2306981" y="3930710"/>
                </a:lnTo>
                <a:lnTo>
                  <a:pt x="2337364" y="3900490"/>
                </a:lnTo>
                <a:lnTo>
                  <a:pt x="2367346" y="3869960"/>
                </a:lnTo>
                <a:lnTo>
                  <a:pt x="2396941" y="3839127"/>
                </a:lnTo>
                <a:lnTo>
                  <a:pt x="2426160" y="3807998"/>
                </a:lnTo>
                <a:lnTo>
                  <a:pt x="2455014" y="3776579"/>
                </a:lnTo>
                <a:lnTo>
                  <a:pt x="2483515" y="3744877"/>
                </a:lnTo>
                <a:lnTo>
                  <a:pt x="2511675" y="3712897"/>
                </a:lnTo>
                <a:lnTo>
                  <a:pt x="2539506" y="3680647"/>
                </a:lnTo>
                <a:lnTo>
                  <a:pt x="2567019" y="3648133"/>
                </a:lnTo>
                <a:lnTo>
                  <a:pt x="2594227" y="3615361"/>
                </a:lnTo>
                <a:lnTo>
                  <a:pt x="2621140" y="3582338"/>
                </a:lnTo>
                <a:lnTo>
                  <a:pt x="2647770" y="3549071"/>
                </a:lnTo>
                <a:lnTo>
                  <a:pt x="2674129" y="3515565"/>
                </a:lnTo>
                <a:lnTo>
                  <a:pt x="2700229" y="3481828"/>
                </a:lnTo>
                <a:lnTo>
                  <a:pt x="2726082" y="3447865"/>
                </a:lnTo>
                <a:lnTo>
                  <a:pt x="2751698" y="3413684"/>
                </a:lnTo>
                <a:lnTo>
                  <a:pt x="2777091" y="3379290"/>
                </a:lnTo>
                <a:lnTo>
                  <a:pt x="2802271" y="3344691"/>
                </a:lnTo>
                <a:lnTo>
                  <a:pt x="2827250" y="3309893"/>
                </a:lnTo>
                <a:lnTo>
                  <a:pt x="2876653" y="3239724"/>
                </a:lnTo>
                <a:lnTo>
                  <a:pt x="2925393" y="3168836"/>
                </a:lnTo>
                <a:lnTo>
                  <a:pt x="2973563" y="3097281"/>
                </a:lnTo>
                <a:lnTo>
                  <a:pt x="3021258" y="3025110"/>
                </a:lnTo>
                <a:lnTo>
                  <a:pt x="3068571" y="2952375"/>
                </a:lnTo>
                <a:lnTo>
                  <a:pt x="3139028" y="2842329"/>
                </a:lnTo>
                <a:lnTo>
                  <a:pt x="3420672" y="2394125"/>
                </a:lnTo>
                <a:lnTo>
                  <a:pt x="3492616" y="2280944"/>
                </a:lnTo>
                <a:lnTo>
                  <a:pt x="3541250" y="2205422"/>
                </a:lnTo>
                <a:lnTo>
                  <a:pt x="3621928" y="2081094"/>
                </a:lnTo>
                <a:lnTo>
                  <a:pt x="3705424" y="1950584"/>
                </a:lnTo>
                <a:lnTo>
                  <a:pt x="3981389" y="1513988"/>
                </a:lnTo>
                <a:lnTo>
                  <a:pt x="4064634" y="1383871"/>
                </a:lnTo>
                <a:lnTo>
                  <a:pt x="4120525" y="1297666"/>
                </a:lnTo>
                <a:lnTo>
                  <a:pt x="4176838" y="1212012"/>
                </a:lnTo>
                <a:lnTo>
                  <a:pt x="4233661" y="1127013"/>
                </a:lnTo>
                <a:lnTo>
                  <a:pt x="4291083" y="1042769"/>
                </a:lnTo>
                <a:lnTo>
                  <a:pt x="4320047" y="1000963"/>
                </a:lnTo>
                <a:lnTo>
                  <a:pt x="4349195" y="959384"/>
                </a:lnTo>
                <a:lnTo>
                  <a:pt x="4378536" y="918045"/>
                </a:lnTo>
                <a:lnTo>
                  <a:pt x="4408084" y="876959"/>
                </a:lnTo>
                <a:lnTo>
                  <a:pt x="4437848" y="836139"/>
                </a:lnTo>
                <a:lnTo>
                  <a:pt x="4467841" y="795597"/>
                </a:lnTo>
                <a:lnTo>
                  <a:pt x="4498072" y="755346"/>
                </a:lnTo>
                <a:lnTo>
                  <a:pt x="4528554" y="715400"/>
                </a:lnTo>
                <a:lnTo>
                  <a:pt x="4559298" y="675770"/>
                </a:lnTo>
                <a:lnTo>
                  <a:pt x="4590314" y="636470"/>
                </a:lnTo>
                <a:lnTo>
                  <a:pt x="4621614" y="597512"/>
                </a:lnTo>
                <a:lnTo>
                  <a:pt x="4653209" y="558910"/>
                </a:lnTo>
                <a:lnTo>
                  <a:pt x="4685110" y="520675"/>
                </a:lnTo>
                <a:lnTo>
                  <a:pt x="4717329" y="482821"/>
                </a:lnTo>
                <a:lnTo>
                  <a:pt x="4749876" y="445361"/>
                </a:lnTo>
                <a:lnTo>
                  <a:pt x="4782763" y="408306"/>
                </a:lnTo>
                <a:lnTo>
                  <a:pt x="4816000" y="371671"/>
                </a:lnTo>
                <a:lnTo>
                  <a:pt x="4849600" y="335468"/>
                </a:lnTo>
                <a:lnTo>
                  <a:pt x="4883573" y="299710"/>
                </a:lnTo>
                <a:lnTo>
                  <a:pt x="4917930" y="264408"/>
                </a:lnTo>
                <a:lnTo>
                  <a:pt x="4952683" y="229577"/>
                </a:lnTo>
                <a:lnTo>
                  <a:pt x="4987842" y="195229"/>
                </a:lnTo>
                <a:lnTo>
                  <a:pt x="5023420" y="161377"/>
                </a:lnTo>
                <a:lnTo>
                  <a:pt x="5059426" y="128033"/>
                </a:lnTo>
                <a:lnTo>
                  <a:pt x="5095872" y="95211"/>
                </a:lnTo>
                <a:lnTo>
                  <a:pt x="5132770" y="62923"/>
                </a:lnTo>
                <a:lnTo>
                  <a:pt x="5170131" y="31181"/>
                </a:lnTo>
                <a:lnTo>
                  <a:pt x="5207965" y="0"/>
                </a:lnTo>
                <a:close/>
              </a:path>
            </a:pathLst>
          </a:custGeom>
          <a:solidFill>
            <a:srgbClr val="C1E0F7"/>
          </a:solidFill>
        </p:spPr>
        <p:txBody>
          <a:bodyPr wrap="square" lIns="0" tIns="0" rIns="0" bIns="0" rtlCol="0"/>
          <a:lstStyle/>
          <a:p>
            <a:endParaRPr/>
          </a:p>
        </p:txBody>
      </p:sp>
      <p:sp>
        <p:nvSpPr>
          <p:cNvPr id="20" name="object 2">
            <a:extLst>
              <a:ext uri="{FF2B5EF4-FFF2-40B4-BE49-F238E27FC236}">
                <a16:creationId xmlns:a16="http://schemas.microsoft.com/office/drawing/2014/main" id="{2F2AC7B1-8558-CB1E-7C04-AA2ACBDBC93E}"/>
              </a:ext>
            </a:extLst>
          </p:cNvPr>
          <p:cNvSpPr/>
          <p:nvPr/>
        </p:nvSpPr>
        <p:spPr>
          <a:xfrm>
            <a:off x="-1" y="1"/>
            <a:ext cx="1568627" cy="924003"/>
          </a:xfrm>
          <a:custGeom>
            <a:avLst/>
            <a:gdLst/>
            <a:ahLst/>
            <a:cxnLst/>
            <a:rect l="l" t="t" r="r" b="b"/>
            <a:pathLst>
              <a:path w="5208270" h="4904105">
                <a:moveTo>
                  <a:pt x="5207965" y="0"/>
                </a:moveTo>
                <a:lnTo>
                  <a:pt x="0" y="0"/>
                </a:lnTo>
                <a:lnTo>
                  <a:pt x="0" y="4904003"/>
                </a:lnTo>
                <a:lnTo>
                  <a:pt x="20078" y="4904003"/>
                </a:lnTo>
                <a:lnTo>
                  <a:pt x="85344" y="4897516"/>
                </a:lnTo>
                <a:lnTo>
                  <a:pt x="149626" y="4890395"/>
                </a:lnTo>
                <a:lnTo>
                  <a:pt x="212935" y="4882647"/>
                </a:lnTo>
                <a:lnTo>
                  <a:pt x="275283" y="4874279"/>
                </a:lnTo>
                <a:lnTo>
                  <a:pt x="336683" y="4865297"/>
                </a:lnTo>
                <a:lnTo>
                  <a:pt x="397145" y="4855708"/>
                </a:lnTo>
                <a:lnTo>
                  <a:pt x="456682" y="4845517"/>
                </a:lnTo>
                <a:lnTo>
                  <a:pt x="515304" y="4834732"/>
                </a:lnTo>
                <a:lnTo>
                  <a:pt x="573024" y="4823359"/>
                </a:lnTo>
                <a:lnTo>
                  <a:pt x="629854" y="4811404"/>
                </a:lnTo>
                <a:lnTo>
                  <a:pt x="685805" y="4798874"/>
                </a:lnTo>
                <a:lnTo>
                  <a:pt x="740888" y="4785776"/>
                </a:lnTo>
                <a:lnTo>
                  <a:pt x="795116" y="4772115"/>
                </a:lnTo>
                <a:lnTo>
                  <a:pt x="848501" y="4757899"/>
                </a:lnTo>
                <a:lnTo>
                  <a:pt x="901053" y="4743134"/>
                </a:lnTo>
                <a:lnTo>
                  <a:pt x="952784" y="4727825"/>
                </a:lnTo>
                <a:lnTo>
                  <a:pt x="1003707" y="4711981"/>
                </a:lnTo>
                <a:lnTo>
                  <a:pt x="1053833" y="4695607"/>
                </a:lnTo>
                <a:lnTo>
                  <a:pt x="1103174" y="4678710"/>
                </a:lnTo>
                <a:lnTo>
                  <a:pt x="1151741" y="4661296"/>
                </a:lnTo>
                <a:lnTo>
                  <a:pt x="1199546" y="4643371"/>
                </a:lnTo>
                <a:lnTo>
                  <a:pt x="1246600" y="4624943"/>
                </a:lnTo>
                <a:lnTo>
                  <a:pt x="1292916" y="4606017"/>
                </a:lnTo>
                <a:lnTo>
                  <a:pt x="1338505" y="4586601"/>
                </a:lnTo>
                <a:lnTo>
                  <a:pt x="1383379" y="4566700"/>
                </a:lnTo>
                <a:lnTo>
                  <a:pt x="1427550" y="4546321"/>
                </a:lnTo>
                <a:lnTo>
                  <a:pt x="1471028" y="4525471"/>
                </a:lnTo>
                <a:lnTo>
                  <a:pt x="1513827" y="4504156"/>
                </a:lnTo>
                <a:lnTo>
                  <a:pt x="1555957" y="4482383"/>
                </a:lnTo>
                <a:lnTo>
                  <a:pt x="1597430" y="4460157"/>
                </a:lnTo>
                <a:lnTo>
                  <a:pt x="1638258" y="4437486"/>
                </a:lnTo>
                <a:lnTo>
                  <a:pt x="1678453" y="4414376"/>
                </a:lnTo>
                <a:lnTo>
                  <a:pt x="1718026" y="4390833"/>
                </a:lnTo>
                <a:lnTo>
                  <a:pt x="1756989" y="4366865"/>
                </a:lnTo>
                <a:lnTo>
                  <a:pt x="1795354" y="4342477"/>
                </a:lnTo>
                <a:lnTo>
                  <a:pt x="1833132" y="4317675"/>
                </a:lnTo>
                <a:lnTo>
                  <a:pt x="1870336" y="4292467"/>
                </a:lnTo>
                <a:lnTo>
                  <a:pt x="1906976" y="4266859"/>
                </a:lnTo>
                <a:lnTo>
                  <a:pt x="1943064" y="4240857"/>
                </a:lnTo>
                <a:lnTo>
                  <a:pt x="1978613" y="4214468"/>
                </a:lnTo>
                <a:lnTo>
                  <a:pt x="2013634" y="4187699"/>
                </a:lnTo>
                <a:lnTo>
                  <a:pt x="2048138" y="4160555"/>
                </a:lnTo>
                <a:lnTo>
                  <a:pt x="2082137" y="4133043"/>
                </a:lnTo>
                <a:lnTo>
                  <a:pt x="2115643" y="4105171"/>
                </a:lnTo>
                <a:lnTo>
                  <a:pt x="2148668" y="4076943"/>
                </a:lnTo>
                <a:lnTo>
                  <a:pt x="2181224" y="4048367"/>
                </a:lnTo>
                <a:lnTo>
                  <a:pt x="2213321" y="4019449"/>
                </a:lnTo>
                <a:lnTo>
                  <a:pt x="2244972" y="3990196"/>
                </a:lnTo>
                <a:lnTo>
                  <a:pt x="2276188" y="3960614"/>
                </a:lnTo>
                <a:lnTo>
                  <a:pt x="2306981" y="3930710"/>
                </a:lnTo>
                <a:lnTo>
                  <a:pt x="2337364" y="3900490"/>
                </a:lnTo>
                <a:lnTo>
                  <a:pt x="2367346" y="3869960"/>
                </a:lnTo>
                <a:lnTo>
                  <a:pt x="2396941" y="3839127"/>
                </a:lnTo>
                <a:lnTo>
                  <a:pt x="2426160" y="3807998"/>
                </a:lnTo>
                <a:lnTo>
                  <a:pt x="2455014" y="3776579"/>
                </a:lnTo>
                <a:lnTo>
                  <a:pt x="2483515" y="3744877"/>
                </a:lnTo>
                <a:lnTo>
                  <a:pt x="2511675" y="3712897"/>
                </a:lnTo>
                <a:lnTo>
                  <a:pt x="2539506" y="3680647"/>
                </a:lnTo>
                <a:lnTo>
                  <a:pt x="2567019" y="3648133"/>
                </a:lnTo>
                <a:lnTo>
                  <a:pt x="2594227" y="3615361"/>
                </a:lnTo>
                <a:lnTo>
                  <a:pt x="2621140" y="3582338"/>
                </a:lnTo>
                <a:lnTo>
                  <a:pt x="2647770" y="3549071"/>
                </a:lnTo>
                <a:lnTo>
                  <a:pt x="2674129" y="3515565"/>
                </a:lnTo>
                <a:lnTo>
                  <a:pt x="2700229" y="3481828"/>
                </a:lnTo>
                <a:lnTo>
                  <a:pt x="2726082" y="3447865"/>
                </a:lnTo>
                <a:lnTo>
                  <a:pt x="2751698" y="3413684"/>
                </a:lnTo>
                <a:lnTo>
                  <a:pt x="2777091" y="3379290"/>
                </a:lnTo>
                <a:lnTo>
                  <a:pt x="2802271" y="3344691"/>
                </a:lnTo>
                <a:lnTo>
                  <a:pt x="2827250" y="3309893"/>
                </a:lnTo>
                <a:lnTo>
                  <a:pt x="2876653" y="3239724"/>
                </a:lnTo>
                <a:lnTo>
                  <a:pt x="2925393" y="3168836"/>
                </a:lnTo>
                <a:lnTo>
                  <a:pt x="2973563" y="3097281"/>
                </a:lnTo>
                <a:lnTo>
                  <a:pt x="3021258" y="3025110"/>
                </a:lnTo>
                <a:lnTo>
                  <a:pt x="3068571" y="2952375"/>
                </a:lnTo>
                <a:lnTo>
                  <a:pt x="3139028" y="2842329"/>
                </a:lnTo>
                <a:lnTo>
                  <a:pt x="3420672" y="2394125"/>
                </a:lnTo>
                <a:lnTo>
                  <a:pt x="3492616" y="2280944"/>
                </a:lnTo>
                <a:lnTo>
                  <a:pt x="3541250" y="2205422"/>
                </a:lnTo>
                <a:lnTo>
                  <a:pt x="3621928" y="2081094"/>
                </a:lnTo>
                <a:lnTo>
                  <a:pt x="3705424" y="1950584"/>
                </a:lnTo>
                <a:lnTo>
                  <a:pt x="3981389" y="1513988"/>
                </a:lnTo>
                <a:lnTo>
                  <a:pt x="4064634" y="1383871"/>
                </a:lnTo>
                <a:lnTo>
                  <a:pt x="4120525" y="1297666"/>
                </a:lnTo>
                <a:lnTo>
                  <a:pt x="4176838" y="1212012"/>
                </a:lnTo>
                <a:lnTo>
                  <a:pt x="4233661" y="1127013"/>
                </a:lnTo>
                <a:lnTo>
                  <a:pt x="4291083" y="1042769"/>
                </a:lnTo>
                <a:lnTo>
                  <a:pt x="4320047" y="1000963"/>
                </a:lnTo>
                <a:lnTo>
                  <a:pt x="4349195" y="959384"/>
                </a:lnTo>
                <a:lnTo>
                  <a:pt x="4378536" y="918045"/>
                </a:lnTo>
                <a:lnTo>
                  <a:pt x="4408084" y="876959"/>
                </a:lnTo>
                <a:lnTo>
                  <a:pt x="4437848" y="836139"/>
                </a:lnTo>
                <a:lnTo>
                  <a:pt x="4467841" y="795597"/>
                </a:lnTo>
                <a:lnTo>
                  <a:pt x="4498072" y="755346"/>
                </a:lnTo>
                <a:lnTo>
                  <a:pt x="4528554" y="715400"/>
                </a:lnTo>
                <a:lnTo>
                  <a:pt x="4559298" y="675770"/>
                </a:lnTo>
                <a:lnTo>
                  <a:pt x="4590314" y="636470"/>
                </a:lnTo>
                <a:lnTo>
                  <a:pt x="4621614" y="597512"/>
                </a:lnTo>
                <a:lnTo>
                  <a:pt x="4653209" y="558910"/>
                </a:lnTo>
                <a:lnTo>
                  <a:pt x="4685110" y="520675"/>
                </a:lnTo>
                <a:lnTo>
                  <a:pt x="4717329" y="482821"/>
                </a:lnTo>
                <a:lnTo>
                  <a:pt x="4749876" y="445361"/>
                </a:lnTo>
                <a:lnTo>
                  <a:pt x="4782763" y="408306"/>
                </a:lnTo>
                <a:lnTo>
                  <a:pt x="4816000" y="371671"/>
                </a:lnTo>
                <a:lnTo>
                  <a:pt x="4849600" y="335468"/>
                </a:lnTo>
                <a:lnTo>
                  <a:pt x="4883573" y="299710"/>
                </a:lnTo>
                <a:lnTo>
                  <a:pt x="4917930" y="264408"/>
                </a:lnTo>
                <a:lnTo>
                  <a:pt x="4952683" y="229577"/>
                </a:lnTo>
                <a:lnTo>
                  <a:pt x="4987842" y="195229"/>
                </a:lnTo>
                <a:lnTo>
                  <a:pt x="5023420" y="161377"/>
                </a:lnTo>
                <a:lnTo>
                  <a:pt x="5059426" y="128033"/>
                </a:lnTo>
                <a:lnTo>
                  <a:pt x="5095872" y="95211"/>
                </a:lnTo>
                <a:lnTo>
                  <a:pt x="5132770" y="62923"/>
                </a:lnTo>
                <a:lnTo>
                  <a:pt x="5170131" y="31181"/>
                </a:lnTo>
                <a:lnTo>
                  <a:pt x="5207965" y="0"/>
                </a:lnTo>
                <a:close/>
              </a:path>
            </a:pathLst>
          </a:custGeom>
          <a:solidFill>
            <a:srgbClr val="2C3051"/>
          </a:solidFill>
        </p:spPr>
        <p:txBody>
          <a:bodyPr wrap="square" lIns="0" tIns="0" rIns="0" bIns="0" rtlCol="0"/>
          <a:lstStyle/>
          <a:p>
            <a:endParaRPr/>
          </a:p>
        </p:txBody>
      </p:sp>
      <p:sp>
        <p:nvSpPr>
          <p:cNvPr id="2" name="Tijdelijke aanduiding voor inhoud 2">
            <a:extLst>
              <a:ext uri="{FF2B5EF4-FFF2-40B4-BE49-F238E27FC236}">
                <a16:creationId xmlns:a16="http://schemas.microsoft.com/office/drawing/2014/main" id="{A0DE5CFD-891B-B508-4349-FCF75FDD5C76}"/>
              </a:ext>
            </a:extLst>
          </p:cNvPr>
          <p:cNvSpPr>
            <a:spLocks noGrp="1"/>
          </p:cNvSpPr>
          <p:nvPr>
            <p:ph idx="10" hasCustomPrompt="1"/>
          </p:nvPr>
        </p:nvSpPr>
        <p:spPr>
          <a:xfrm>
            <a:off x="756555" y="4510009"/>
            <a:ext cx="10515600" cy="1750114"/>
          </a:xfrm>
          <a:prstGeom prst="rect">
            <a:avLst/>
          </a:prstGeom>
        </p:spPr>
        <p:txBody>
          <a:bodyPr/>
          <a:lstStyle>
            <a:lvl1pPr marL="457200" indent="-457200">
              <a:buClr>
                <a:srgbClr val="D76C3B"/>
              </a:buClr>
              <a:buSzPct val="50000"/>
              <a:buFont typeface="Courier New" panose="02070309020205020404" pitchFamily="49" charset="0"/>
              <a:buChar char="o"/>
              <a:defRPr sz="2800">
                <a:solidFill>
                  <a:srgbClr val="2C3051"/>
                </a:solidFill>
                <a:latin typeface="Avenir" panose="02000503020000020003"/>
              </a:defRPr>
            </a:lvl1pPr>
            <a:lvl2pPr marL="685800" indent="-228600">
              <a:buClr>
                <a:srgbClr val="D86533"/>
              </a:buClr>
              <a:buSzPct val="50000"/>
              <a:buFont typeface="Arial" panose="020B0604020202020204" pitchFamily="34" charset="0"/>
              <a:buChar char="•"/>
              <a:defRPr sz="2800" b="0" i="0">
                <a:solidFill>
                  <a:srgbClr val="2C3051"/>
                </a:solidFill>
                <a:latin typeface="Avenir" panose="02000503020000020003"/>
              </a:defRPr>
            </a:lvl2pPr>
            <a:lvl3pPr marL="1143000" indent="-228600">
              <a:buClr>
                <a:srgbClr val="2C3051"/>
              </a:buClr>
              <a:buSzPct val="50000"/>
              <a:buFont typeface="Courier New" panose="02070309020205020404" pitchFamily="49" charset="0"/>
              <a:buChar char="o"/>
              <a:defRPr sz="2800">
                <a:solidFill>
                  <a:srgbClr val="2C3051"/>
                </a:solidFill>
                <a:latin typeface="Avenir" panose="02000503020000020003"/>
              </a:defRPr>
            </a:lvl3pPr>
            <a:lvl4pPr marL="1600200" indent="-228600">
              <a:buClr>
                <a:srgbClr val="C1E0F7"/>
              </a:buClr>
              <a:buFont typeface="Arial" panose="020B0604020202020204" pitchFamily="34" charset="0"/>
              <a:buChar char="•"/>
              <a:defRPr sz="2800">
                <a:solidFill>
                  <a:srgbClr val="2C3051"/>
                </a:solidFill>
                <a:latin typeface="Avenir" panose="02000503020000020003"/>
              </a:defRPr>
            </a:lvl4pPr>
            <a:lvl5pPr>
              <a:defRPr>
                <a:solidFill>
                  <a:srgbClr val="2C3051"/>
                </a:solidFill>
                <a:latin typeface="Avenir Book" panose="02000503020000020003" pitchFamily="2" charset="0"/>
              </a:defRPr>
            </a:lvl5pPr>
          </a:lstStyle>
          <a:p>
            <a:pPr lvl="0"/>
            <a:r>
              <a:rPr lang="nl-NL"/>
              <a:t>First level</a:t>
            </a:r>
          </a:p>
          <a:p>
            <a:pPr lvl="1"/>
            <a:r>
              <a:rPr lang="nl-NL"/>
              <a:t>Second level</a:t>
            </a:r>
          </a:p>
          <a:p>
            <a:pPr lvl="2"/>
            <a:r>
              <a:rPr lang="nl-NL"/>
              <a:t>Third level</a:t>
            </a:r>
          </a:p>
          <a:p>
            <a:pPr lvl="3"/>
            <a:r>
              <a:rPr lang="nl-NL"/>
              <a:t>Fourth level</a:t>
            </a:r>
          </a:p>
        </p:txBody>
      </p:sp>
      <p:pic>
        <p:nvPicPr>
          <p:cNvPr id="3" name="Picture 2">
            <a:extLst>
              <a:ext uri="{FF2B5EF4-FFF2-40B4-BE49-F238E27FC236}">
                <a16:creationId xmlns:a16="http://schemas.microsoft.com/office/drawing/2014/main" id="{FCD4EFD7-294F-3B31-69BD-36EFCA9BDD2B}"/>
              </a:ext>
            </a:extLst>
          </p:cNvPr>
          <p:cNvPicPr>
            <a:picLocks noChangeAspect="1"/>
          </p:cNvPicPr>
          <p:nvPr userDrawn="1"/>
        </p:nvPicPr>
        <p:blipFill>
          <a:blip r:embed="rId3"/>
          <a:srcRect l="73784"/>
          <a:stretch>
            <a:fillRect/>
          </a:stretch>
        </p:blipFill>
        <p:spPr>
          <a:xfrm>
            <a:off x="394728" y="5991175"/>
            <a:ext cx="491933" cy="628650"/>
          </a:xfrm>
          <a:prstGeom prst="rect">
            <a:avLst/>
          </a:prstGeom>
        </p:spPr>
      </p:pic>
      <p:sp>
        <p:nvSpPr>
          <p:cNvPr id="4" name="Rectangle 3">
            <a:extLst>
              <a:ext uri="{FF2B5EF4-FFF2-40B4-BE49-F238E27FC236}">
                <a16:creationId xmlns:a16="http://schemas.microsoft.com/office/drawing/2014/main" id="{A3A77088-2BAD-B917-ED0D-9316C3733084}"/>
              </a:ext>
            </a:extLst>
          </p:cNvPr>
          <p:cNvSpPr/>
          <p:nvPr userDrawn="1"/>
        </p:nvSpPr>
        <p:spPr>
          <a:xfrm>
            <a:off x="341462" y="6457126"/>
            <a:ext cx="146153" cy="2559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103628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8_ContentPage+Image">
    <p:spTree>
      <p:nvGrpSpPr>
        <p:cNvPr id="1" name=""/>
        <p:cNvGrpSpPr/>
        <p:nvPr/>
      </p:nvGrpSpPr>
      <p:grpSpPr>
        <a:xfrm>
          <a:off x="0" y="0"/>
          <a:ext cx="0" cy="0"/>
          <a:chOff x="0" y="0"/>
          <a:chExt cx="0" cy="0"/>
        </a:xfrm>
      </p:grpSpPr>
      <p:sp>
        <p:nvSpPr>
          <p:cNvPr id="21" name="object 2">
            <a:extLst>
              <a:ext uri="{FF2B5EF4-FFF2-40B4-BE49-F238E27FC236}">
                <a16:creationId xmlns:a16="http://schemas.microsoft.com/office/drawing/2014/main" id="{7FB5D4F0-26ED-CC75-D041-B96DBFB98F5E}"/>
              </a:ext>
            </a:extLst>
          </p:cNvPr>
          <p:cNvSpPr/>
          <p:nvPr/>
        </p:nvSpPr>
        <p:spPr>
          <a:xfrm>
            <a:off x="24558" y="-1149684"/>
            <a:ext cx="8229597" cy="8007684"/>
          </a:xfrm>
          <a:custGeom>
            <a:avLst/>
            <a:gdLst/>
            <a:ahLst/>
            <a:cxnLst/>
            <a:rect l="l" t="t" r="r" b="b"/>
            <a:pathLst>
              <a:path w="8631555" h="6687820">
                <a:moveTo>
                  <a:pt x="8631301" y="0"/>
                </a:moveTo>
                <a:lnTo>
                  <a:pt x="0" y="0"/>
                </a:lnTo>
                <a:lnTo>
                  <a:pt x="0" y="6687210"/>
                </a:lnTo>
                <a:lnTo>
                  <a:pt x="1556981" y="6687210"/>
                </a:lnTo>
                <a:lnTo>
                  <a:pt x="1622552" y="6680790"/>
                </a:lnTo>
                <a:lnTo>
                  <a:pt x="1687395" y="6673902"/>
                </a:lnTo>
                <a:lnTo>
                  <a:pt x="1751517" y="6666549"/>
                </a:lnTo>
                <a:lnTo>
                  <a:pt x="1814923" y="6658735"/>
                </a:lnTo>
                <a:lnTo>
                  <a:pt x="1877621" y="6650463"/>
                </a:lnTo>
                <a:lnTo>
                  <a:pt x="1939616" y="6641737"/>
                </a:lnTo>
                <a:lnTo>
                  <a:pt x="2000915" y="6632561"/>
                </a:lnTo>
                <a:lnTo>
                  <a:pt x="2061524" y="6622937"/>
                </a:lnTo>
                <a:lnTo>
                  <a:pt x="2121449" y="6612869"/>
                </a:lnTo>
                <a:lnTo>
                  <a:pt x="2180698" y="6602362"/>
                </a:lnTo>
                <a:lnTo>
                  <a:pt x="2239276" y="6591417"/>
                </a:lnTo>
                <a:lnTo>
                  <a:pt x="2297189" y="6580040"/>
                </a:lnTo>
                <a:lnTo>
                  <a:pt x="2354444" y="6568233"/>
                </a:lnTo>
                <a:lnTo>
                  <a:pt x="2411048" y="6555999"/>
                </a:lnTo>
                <a:lnTo>
                  <a:pt x="2467006" y="6543344"/>
                </a:lnTo>
                <a:lnTo>
                  <a:pt x="2522325" y="6530269"/>
                </a:lnTo>
                <a:lnTo>
                  <a:pt x="2577011" y="6516778"/>
                </a:lnTo>
                <a:lnTo>
                  <a:pt x="2631071" y="6502876"/>
                </a:lnTo>
                <a:lnTo>
                  <a:pt x="2684511" y="6488565"/>
                </a:lnTo>
                <a:lnTo>
                  <a:pt x="2737336" y="6473849"/>
                </a:lnTo>
                <a:lnTo>
                  <a:pt x="2789555" y="6458731"/>
                </a:lnTo>
                <a:lnTo>
                  <a:pt x="2841173" y="6443216"/>
                </a:lnTo>
                <a:lnTo>
                  <a:pt x="2892195" y="6427305"/>
                </a:lnTo>
                <a:lnTo>
                  <a:pt x="2942630" y="6411004"/>
                </a:lnTo>
                <a:lnTo>
                  <a:pt x="2992482" y="6394316"/>
                </a:lnTo>
                <a:lnTo>
                  <a:pt x="3041759" y="6377243"/>
                </a:lnTo>
                <a:lnTo>
                  <a:pt x="3090466" y="6359791"/>
                </a:lnTo>
                <a:lnTo>
                  <a:pt x="3138610" y="6341961"/>
                </a:lnTo>
                <a:lnTo>
                  <a:pt x="3186198" y="6323757"/>
                </a:lnTo>
                <a:lnTo>
                  <a:pt x="3233235" y="6305184"/>
                </a:lnTo>
                <a:lnTo>
                  <a:pt x="3279728" y="6286245"/>
                </a:lnTo>
                <a:lnTo>
                  <a:pt x="3325684" y="6266942"/>
                </a:lnTo>
                <a:lnTo>
                  <a:pt x="3371108" y="6247281"/>
                </a:lnTo>
                <a:lnTo>
                  <a:pt x="3416007" y="6227263"/>
                </a:lnTo>
                <a:lnTo>
                  <a:pt x="3460387" y="6206893"/>
                </a:lnTo>
                <a:lnTo>
                  <a:pt x="3504255" y="6186174"/>
                </a:lnTo>
                <a:lnTo>
                  <a:pt x="3547617" y="6165110"/>
                </a:lnTo>
                <a:lnTo>
                  <a:pt x="3590480" y="6143704"/>
                </a:lnTo>
                <a:lnTo>
                  <a:pt x="3632849" y="6121960"/>
                </a:lnTo>
                <a:lnTo>
                  <a:pt x="3674731" y="6099881"/>
                </a:lnTo>
                <a:lnTo>
                  <a:pt x="3716133" y="6077471"/>
                </a:lnTo>
                <a:lnTo>
                  <a:pt x="3757060" y="6054733"/>
                </a:lnTo>
                <a:lnTo>
                  <a:pt x="3797519" y="6031671"/>
                </a:lnTo>
                <a:lnTo>
                  <a:pt x="3837517" y="6008288"/>
                </a:lnTo>
                <a:lnTo>
                  <a:pt x="3877059" y="5984588"/>
                </a:lnTo>
                <a:lnTo>
                  <a:pt x="3916152" y="5960574"/>
                </a:lnTo>
                <a:lnTo>
                  <a:pt x="3954803" y="5936250"/>
                </a:lnTo>
                <a:lnTo>
                  <a:pt x="3993018" y="5911619"/>
                </a:lnTo>
                <a:lnTo>
                  <a:pt x="4030802" y="5886685"/>
                </a:lnTo>
                <a:lnTo>
                  <a:pt x="4068163" y="5861452"/>
                </a:lnTo>
                <a:lnTo>
                  <a:pt x="4105107" y="5835922"/>
                </a:lnTo>
                <a:lnTo>
                  <a:pt x="4141640" y="5810100"/>
                </a:lnTo>
                <a:lnTo>
                  <a:pt x="4177768" y="5783988"/>
                </a:lnTo>
                <a:lnTo>
                  <a:pt x="4213498" y="5757591"/>
                </a:lnTo>
                <a:lnTo>
                  <a:pt x="4248836" y="5730912"/>
                </a:lnTo>
                <a:lnTo>
                  <a:pt x="4283788" y="5703955"/>
                </a:lnTo>
                <a:lnTo>
                  <a:pt x="4318361" y="5676722"/>
                </a:lnTo>
                <a:lnTo>
                  <a:pt x="4352561" y="5649218"/>
                </a:lnTo>
                <a:lnTo>
                  <a:pt x="4386395" y="5621446"/>
                </a:lnTo>
                <a:lnTo>
                  <a:pt x="4419869" y="5593409"/>
                </a:lnTo>
                <a:lnTo>
                  <a:pt x="4452988" y="5565111"/>
                </a:lnTo>
                <a:lnTo>
                  <a:pt x="4485760" y="5536556"/>
                </a:lnTo>
                <a:lnTo>
                  <a:pt x="4518191" y="5507747"/>
                </a:lnTo>
                <a:lnTo>
                  <a:pt x="4550287" y="5478687"/>
                </a:lnTo>
                <a:lnTo>
                  <a:pt x="4582054" y="5449380"/>
                </a:lnTo>
                <a:lnTo>
                  <a:pt x="4613500" y="5419830"/>
                </a:lnTo>
                <a:lnTo>
                  <a:pt x="4644629" y="5390040"/>
                </a:lnTo>
                <a:lnTo>
                  <a:pt x="4675449" y="5360014"/>
                </a:lnTo>
                <a:lnTo>
                  <a:pt x="4705966" y="5329755"/>
                </a:lnTo>
                <a:lnTo>
                  <a:pt x="4736185" y="5299266"/>
                </a:lnTo>
                <a:lnTo>
                  <a:pt x="4766115" y="5268551"/>
                </a:lnTo>
                <a:lnTo>
                  <a:pt x="4795760" y="5237614"/>
                </a:lnTo>
                <a:lnTo>
                  <a:pt x="4825127" y="5206458"/>
                </a:lnTo>
                <a:lnTo>
                  <a:pt x="4854223" y="5175087"/>
                </a:lnTo>
                <a:lnTo>
                  <a:pt x="4883054" y="5143504"/>
                </a:lnTo>
                <a:lnTo>
                  <a:pt x="4911626" y="5111713"/>
                </a:lnTo>
                <a:lnTo>
                  <a:pt x="4939945" y="5079717"/>
                </a:lnTo>
                <a:lnTo>
                  <a:pt x="4968018" y="5047519"/>
                </a:lnTo>
                <a:lnTo>
                  <a:pt x="4995852" y="5015124"/>
                </a:lnTo>
                <a:lnTo>
                  <a:pt x="5023452" y="4982535"/>
                </a:lnTo>
                <a:lnTo>
                  <a:pt x="5050824" y="4949755"/>
                </a:lnTo>
                <a:lnTo>
                  <a:pt x="5077976" y="4916787"/>
                </a:lnTo>
                <a:lnTo>
                  <a:pt x="5104914" y="4883636"/>
                </a:lnTo>
                <a:lnTo>
                  <a:pt x="5131644" y="4850305"/>
                </a:lnTo>
                <a:lnTo>
                  <a:pt x="5158171" y="4816797"/>
                </a:lnTo>
                <a:lnTo>
                  <a:pt x="5210647" y="4749265"/>
                </a:lnTo>
                <a:lnTo>
                  <a:pt x="5262391" y="4681068"/>
                </a:lnTo>
                <a:lnTo>
                  <a:pt x="5313455" y="4612234"/>
                </a:lnTo>
                <a:lnTo>
                  <a:pt x="5363889" y="4542793"/>
                </a:lnTo>
                <a:lnTo>
                  <a:pt x="5413745" y="4472771"/>
                </a:lnTo>
                <a:lnTo>
                  <a:pt x="5463072" y="4402196"/>
                </a:lnTo>
                <a:lnTo>
                  <a:pt x="5511922" y="4331098"/>
                </a:lnTo>
                <a:lnTo>
                  <a:pt x="5560344" y="4259503"/>
                </a:lnTo>
                <a:lnTo>
                  <a:pt x="5608391" y="4187441"/>
                </a:lnTo>
                <a:lnTo>
                  <a:pt x="5679867" y="4078531"/>
                </a:lnTo>
                <a:lnTo>
                  <a:pt x="5750781" y="3968727"/>
                </a:lnTo>
                <a:lnTo>
                  <a:pt x="5868190" y="3783989"/>
                </a:lnTo>
                <a:lnTo>
                  <a:pt x="6197916" y="3258640"/>
                </a:lnTo>
                <a:lnTo>
                  <a:pt x="6294137" y="3107321"/>
                </a:lnTo>
                <a:lnTo>
                  <a:pt x="6367357" y="2993735"/>
                </a:lnTo>
                <a:lnTo>
                  <a:pt x="6447904" y="2869788"/>
                </a:lnTo>
                <a:lnTo>
                  <a:pt x="6558874" y="2696807"/>
                </a:lnTo>
                <a:lnTo>
                  <a:pt x="6970940" y="2045274"/>
                </a:lnTo>
                <a:lnTo>
                  <a:pt x="7081462" y="1872743"/>
                </a:lnTo>
                <a:lnTo>
                  <a:pt x="7164986" y="1744202"/>
                </a:lnTo>
                <a:lnTo>
                  <a:pt x="7221058" y="1659017"/>
                </a:lnTo>
                <a:lnTo>
                  <a:pt x="7277496" y="1574303"/>
                </a:lnTo>
                <a:lnTo>
                  <a:pt x="7334350" y="1490113"/>
                </a:lnTo>
                <a:lnTo>
                  <a:pt x="7391664" y="1406503"/>
                </a:lnTo>
                <a:lnTo>
                  <a:pt x="7449488" y="1323526"/>
                </a:lnTo>
                <a:lnTo>
                  <a:pt x="7507868" y="1241237"/>
                </a:lnTo>
                <a:lnTo>
                  <a:pt x="7566851" y="1159689"/>
                </a:lnTo>
                <a:lnTo>
                  <a:pt x="7596584" y="1119210"/>
                </a:lnTo>
                <a:lnTo>
                  <a:pt x="7626486" y="1078937"/>
                </a:lnTo>
                <a:lnTo>
                  <a:pt x="7656562" y="1038876"/>
                </a:lnTo>
                <a:lnTo>
                  <a:pt x="7686818" y="999035"/>
                </a:lnTo>
                <a:lnTo>
                  <a:pt x="7717261" y="959419"/>
                </a:lnTo>
                <a:lnTo>
                  <a:pt x="7747897" y="920037"/>
                </a:lnTo>
                <a:lnTo>
                  <a:pt x="7778730" y="880894"/>
                </a:lnTo>
                <a:lnTo>
                  <a:pt x="7809768" y="841997"/>
                </a:lnTo>
                <a:lnTo>
                  <a:pt x="7841015" y="803354"/>
                </a:lnTo>
                <a:lnTo>
                  <a:pt x="7872479" y="764970"/>
                </a:lnTo>
                <a:lnTo>
                  <a:pt x="7904165" y="726853"/>
                </a:lnTo>
                <a:lnTo>
                  <a:pt x="7936078" y="689010"/>
                </a:lnTo>
                <a:lnTo>
                  <a:pt x="7968225" y="651447"/>
                </a:lnTo>
                <a:lnTo>
                  <a:pt x="8000612" y="614171"/>
                </a:lnTo>
                <a:lnTo>
                  <a:pt x="8033245" y="577189"/>
                </a:lnTo>
                <a:lnTo>
                  <a:pt x="8066128" y="540507"/>
                </a:lnTo>
                <a:lnTo>
                  <a:pt x="8099270" y="504132"/>
                </a:lnTo>
                <a:lnTo>
                  <a:pt x="8132674" y="468072"/>
                </a:lnTo>
                <a:lnTo>
                  <a:pt x="8166348" y="432332"/>
                </a:lnTo>
                <a:lnTo>
                  <a:pt x="8200297" y="396920"/>
                </a:lnTo>
                <a:lnTo>
                  <a:pt x="8234527" y="361843"/>
                </a:lnTo>
                <a:lnTo>
                  <a:pt x="8269044" y="327107"/>
                </a:lnTo>
                <a:lnTo>
                  <a:pt x="8303854" y="292718"/>
                </a:lnTo>
                <a:lnTo>
                  <a:pt x="8338963" y="258685"/>
                </a:lnTo>
                <a:lnTo>
                  <a:pt x="8374376" y="225013"/>
                </a:lnTo>
                <a:lnTo>
                  <a:pt x="8410101" y="191709"/>
                </a:lnTo>
                <a:lnTo>
                  <a:pt x="8446141" y="158780"/>
                </a:lnTo>
                <a:lnTo>
                  <a:pt x="8482505" y="126233"/>
                </a:lnTo>
                <a:lnTo>
                  <a:pt x="8519196" y="94075"/>
                </a:lnTo>
                <a:lnTo>
                  <a:pt x="8556222" y="62312"/>
                </a:lnTo>
                <a:lnTo>
                  <a:pt x="8593588" y="30951"/>
                </a:lnTo>
                <a:lnTo>
                  <a:pt x="8631301" y="0"/>
                </a:lnTo>
                <a:close/>
              </a:path>
            </a:pathLst>
          </a:custGeom>
          <a:solidFill>
            <a:schemeClr val="bg1"/>
          </a:solidFill>
        </p:spPr>
        <p:txBody>
          <a:bodyPr wrap="square" lIns="0" tIns="0" rIns="0" bIns="0" rtlCol="0"/>
          <a:lstStyle/>
          <a:p>
            <a:endParaRPr/>
          </a:p>
        </p:txBody>
      </p:sp>
      <p:sp>
        <p:nvSpPr>
          <p:cNvPr id="22" name="object 2">
            <a:extLst>
              <a:ext uri="{FF2B5EF4-FFF2-40B4-BE49-F238E27FC236}">
                <a16:creationId xmlns:a16="http://schemas.microsoft.com/office/drawing/2014/main" id="{25DF2A79-3B4E-0CAB-8620-E6EA8B837FB4}"/>
              </a:ext>
            </a:extLst>
          </p:cNvPr>
          <p:cNvSpPr/>
          <p:nvPr/>
        </p:nvSpPr>
        <p:spPr>
          <a:xfrm>
            <a:off x="6816436" y="-99484"/>
            <a:ext cx="6111274" cy="6879523"/>
          </a:xfrm>
          <a:custGeom>
            <a:avLst/>
            <a:gdLst/>
            <a:ahLst/>
            <a:cxnLst/>
            <a:rect l="l" t="t" r="r" b="b"/>
            <a:pathLst>
              <a:path w="7153909" h="6666230">
                <a:moveTo>
                  <a:pt x="7153585" y="0"/>
                </a:moveTo>
                <a:lnTo>
                  <a:pt x="7077662" y="2636"/>
                </a:lnTo>
                <a:lnTo>
                  <a:pt x="6956764" y="8470"/>
                </a:lnTo>
                <a:lnTo>
                  <a:pt x="6838039" y="16137"/>
                </a:lnTo>
                <a:lnTo>
                  <a:pt x="6721457" y="25610"/>
                </a:lnTo>
                <a:lnTo>
                  <a:pt x="6606991" y="36860"/>
                </a:lnTo>
                <a:lnTo>
                  <a:pt x="6494610" y="49859"/>
                </a:lnTo>
                <a:lnTo>
                  <a:pt x="6384287" y="64580"/>
                </a:lnTo>
                <a:lnTo>
                  <a:pt x="6275993" y="80995"/>
                </a:lnTo>
                <a:lnTo>
                  <a:pt x="6169699" y="99075"/>
                </a:lnTo>
                <a:lnTo>
                  <a:pt x="6065376" y="118794"/>
                </a:lnTo>
                <a:lnTo>
                  <a:pt x="5962996" y="140122"/>
                </a:lnTo>
                <a:lnTo>
                  <a:pt x="5862530" y="163032"/>
                </a:lnTo>
                <a:lnTo>
                  <a:pt x="5813005" y="175071"/>
                </a:lnTo>
                <a:lnTo>
                  <a:pt x="5763949" y="187496"/>
                </a:lnTo>
                <a:lnTo>
                  <a:pt x="5715356" y="200302"/>
                </a:lnTo>
                <a:lnTo>
                  <a:pt x="5667224" y="213486"/>
                </a:lnTo>
                <a:lnTo>
                  <a:pt x="5619549" y="227045"/>
                </a:lnTo>
                <a:lnTo>
                  <a:pt x="5572328" y="240975"/>
                </a:lnTo>
                <a:lnTo>
                  <a:pt x="5525556" y="255272"/>
                </a:lnTo>
                <a:lnTo>
                  <a:pt x="5479230" y="269933"/>
                </a:lnTo>
                <a:lnTo>
                  <a:pt x="5433347" y="284956"/>
                </a:lnTo>
                <a:lnTo>
                  <a:pt x="5387903" y="300335"/>
                </a:lnTo>
                <a:lnTo>
                  <a:pt x="5342895" y="316067"/>
                </a:lnTo>
                <a:lnTo>
                  <a:pt x="5298318" y="332150"/>
                </a:lnTo>
                <a:lnTo>
                  <a:pt x="5254170" y="348580"/>
                </a:lnTo>
                <a:lnTo>
                  <a:pt x="5210446" y="365352"/>
                </a:lnTo>
                <a:lnTo>
                  <a:pt x="5167143" y="382465"/>
                </a:lnTo>
                <a:lnTo>
                  <a:pt x="5124258" y="399913"/>
                </a:lnTo>
                <a:lnTo>
                  <a:pt x="5081786" y="417694"/>
                </a:lnTo>
                <a:lnTo>
                  <a:pt x="5039725" y="435805"/>
                </a:lnTo>
                <a:lnTo>
                  <a:pt x="4998071" y="454241"/>
                </a:lnTo>
                <a:lnTo>
                  <a:pt x="4956820" y="472999"/>
                </a:lnTo>
                <a:lnTo>
                  <a:pt x="4915968" y="492076"/>
                </a:lnTo>
                <a:lnTo>
                  <a:pt x="4875513" y="511468"/>
                </a:lnTo>
                <a:lnTo>
                  <a:pt x="4835449" y="531172"/>
                </a:lnTo>
                <a:lnTo>
                  <a:pt x="4795775" y="551184"/>
                </a:lnTo>
                <a:lnTo>
                  <a:pt x="4756485" y="571501"/>
                </a:lnTo>
                <a:lnTo>
                  <a:pt x="4717577" y="592119"/>
                </a:lnTo>
                <a:lnTo>
                  <a:pt x="4679048" y="613035"/>
                </a:lnTo>
                <a:lnTo>
                  <a:pt x="4640892" y="634245"/>
                </a:lnTo>
                <a:lnTo>
                  <a:pt x="4603108" y="655746"/>
                </a:lnTo>
                <a:lnTo>
                  <a:pt x="4565691" y="677534"/>
                </a:lnTo>
                <a:lnTo>
                  <a:pt x="4528637" y="699606"/>
                </a:lnTo>
                <a:lnTo>
                  <a:pt x="4491943" y="721959"/>
                </a:lnTo>
                <a:lnTo>
                  <a:pt x="4455606" y="744588"/>
                </a:lnTo>
                <a:lnTo>
                  <a:pt x="4419622" y="767491"/>
                </a:lnTo>
                <a:lnTo>
                  <a:pt x="4383987" y="790663"/>
                </a:lnTo>
                <a:lnTo>
                  <a:pt x="4348698" y="814102"/>
                </a:lnTo>
                <a:lnTo>
                  <a:pt x="4313751" y="837804"/>
                </a:lnTo>
                <a:lnTo>
                  <a:pt x="4279143" y="861765"/>
                </a:lnTo>
                <a:lnTo>
                  <a:pt x="4244869" y="885982"/>
                </a:lnTo>
                <a:lnTo>
                  <a:pt x="4210927" y="910451"/>
                </a:lnTo>
                <a:lnTo>
                  <a:pt x="4177312" y="935169"/>
                </a:lnTo>
                <a:lnTo>
                  <a:pt x="4144022" y="960133"/>
                </a:lnTo>
                <a:lnTo>
                  <a:pt x="4111053" y="985339"/>
                </a:lnTo>
                <a:lnTo>
                  <a:pt x="4078400" y="1010783"/>
                </a:lnTo>
                <a:lnTo>
                  <a:pt x="4046061" y="1036462"/>
                </a:lnTo>
                <a:lnTo>
                  <a:pt x="4014031" y="1062372"/>
                </a:lnTo>
                <a:lnTo>
                  <a:pt x="3982308" y="1088511"/>
                </a:lnTo>
                <a:lnTo>
                  <a:pt x="3950888" y="1114874"/>
                </a:lnTo>
                <a:lnTo>
                  <a:pt x="3919766" y="1141458"/>
                </a:lnTo>
                <a:lnTo>
                  <a:pt x="3888940" y="1168259"/>
                </a:lnTo>
                <a:lnTo>
                  <a:pt x="3858406" y="1195275"/>
                </a:lnTo>
                <a:lnTo>
                  <a:pt x="3828160" y="1222501"/>
                </a:lnTo>
                <a:lnTo>
                  <a:pt x="3798199" y="1249934"/>
                </a:lnTo>
                <a:lnTo>
                  <a:pt x="3768519" y="1277571"/>
                </a:lnTo>
                <a:lnTo>
                  <a:pt x="3739117" y="1305407"/>
                </a:lnTo>
                <a:lnTo>
                  <a:pt x="3709988" y="1333441"/>
                </a:lnTo>
                <a:lnTo>
                  <a:pt x="3681130" y="1361667"/>
                </a:lnTo>
                <a:lnTo>
                  <a:pt x="3652539" y="1390083"/>
                </a:lnTo>
                <a:lnTo>
                  <a:pt x="3624211" y="1418685"/>
                </a:lnTo>
                <a:lnTo>
                  <a:pt x="3596142" y="1447469"/>
                </a:lnTo>
                <a:lnTo>
                  <a:pt x="3568330" y="1476433"/>
                </a:lnTo>
                <a:lnTo>
                  <a:pt x="3540769" y="1505572"/>
                </a:lnTo>
                <a:lnTo>
                  <a:pt x="3513458" y="1534884"/>
                </a:lnTo>
                <a:lnTo>
                  <a:pt x="3486392" y="1564364"/>
                </a:lnTo>
                <a:lnTo>
                  <a:pt x="3459567" y="1594009"/>
                </a:lnTo>
                <a:lnTo>
                  <a:pt x="3432981" y="1623816"/>
                </a:lnTo>
                <a:lnTo>
                  <a:pt x="3406629" y="1653781"/>
                </a:lnTo>
                <a:lnTo>
                  <a:pt x="3380508" y="1683901"/>
                </a:lnTo>
                <a:lnTo>
                  <a:pt x="3354614" y="1714172"/>
                </a:lnTo>
                <a:lnTo>
                  <a:pt x="3328944" y="1744591"/>
                </a:lnTo>
                <a:lnTo>
                  <a:pt x="3303494" y="1775154"/>
                </a:lnTo>
                <a:lnTo>
                  <a:pt x="3278261" y="1805858"/>
                </a:lnTo>
                <a:lnTo>
                  <a:pt x="3253240" y="1836699"/>
                </a:lnTo>
                <a:lnTo>
                  <a:pt x="3228429" y="1867673"/>
                </a:lnTo>
                <a:lnTo>
                  <a:pt x="3203823" y="1898778"/>
                </a:lnTo>
                <a:lnTo>
                  <a:pt x="3179420" y="1930010"/>
                </a:lnTo>
                <a:lnTo>
                  <a:pt x="3155216" y="1961365"/>
                </a:lnTo>
                <a:lnTo>
                  <a:pt x="3131206" y="1992840"/>
                </a:lnTo>
                <a:lnTo>
                  <a:pt x="3107388" y="2024431"/>
                </a:lnTo>
                <a:lnTo>
                  <a:pt x="3083757" y="2056135"/>
                </a:lnTo>
                <a:lnTo>
                  <a:pt x="3060311" y="2087948"/>
                </a:lnTo>
                <a:lnTo>
                  <a:pt x="3037045" y="2119867"/>
                </a:lnTo>
                <a:lnTo>
                  <a:pt x="3013957" y="2151888"/>
                </a:lnTo>
                <a:lnTo>
                  <a:pt x="2991042" y="2184008"/>
                </a:lnTo>
                <a:lnTo>
                  <a:pt x="2968297" y="2216224"/>
                </a:lnTo>
                <a:lnTo>
                  <a:pt x="2945718" y="2248531"/>
                </a:lnTo>
                <a:lnTo>
                  <a:pt x="2923302" y="2280927"/>
                </a:lnTo>
                <a:lnTo>
                  <a:pt x="2901044" y="2313408"/>
                </a:lnTo>
                <a:lnTo>
                  <a:pt x="2878943" y="2345970"/>
                </a:lnTo>
                <a:lnTo>
                  <a:pt x="2856993" y="2378610"/>
                </a:lnTo>
                <a:lnTo>
                  <a:pt x="2835192" y="2411324"/>
                </a:lnTo>
                <a:lnTo>
                  <a:pt x="2813535" y="2444110"/>
                </a:lnTo>
                <a:lnTo>
                  <a:pt x="2792020" y="2476962"/>
                </a:lnTo>
                <a:lnTo>
                  <a:pt x="2770642" y="2509879"/>
                </a:lnTo>
                <a:lnTo>
                  <a:pt x="2749398" y="2542856"/>
                </a:lnTo>
                <a:lnTo>
                  <a:pt x="2728285" y="2575891"/>
                </a:lnTo>
                <a:lnTo>
                  <a:pt x="2707298" y="2608978"/>
                </a:lnTo>
                <a:lnTo>
                  <a:pt x="2686435" y="2642116"/>
                </a:lnTo>
                <a:lnTo>
                  <a:pt x="2665691" y="2675300"/>
                </a:lnTo>
                <a:lnTo>
                  <a:pt x="2645064" y="2708527"/>
                </a:lnTo>
                <a:lnTo>
                  <a:pt x="2624548" y="2741794"/>
                </a:lnTo>
                <a:lnTo>
                  <a:pt x="2604142" y="2775097"/>
                </a:lnTo>
                <a:lnTo>
                  <a:pt x="2563642" y="2841796"/>
                </a:lnTo>
                <a:lnTo>
                  <a:pt x="2523534" y="2908598"/>
                </a:lnTo>
                <a:lnTo>
                  <a:pt x="2483789" y="2975474"/>
                </a:lnTo>
                <a:lnTo>
                  <a:pt x="2444380" y="3042396"/>
                </a:lnTo>
                <a:lnTo>
                  <a:pt x="2385831" y="3142806"/>
                </a:lnTo>
                <a:lnTo>
                  <a:pt x="2308671" y="3276588"/>
                </a:lnTo>
                <a:lnTo>
                  <a:pt x="2081210" y="3675137"/>
                </a:lnTo>
                <a:lnTo>
                  <a:pt x="1987147" y="3838924"/>
                </a:lnTo>
                <a:lnTo>
                  <a:pt x="1930624" y="3936274"/>
                </a:lnTo>
                <a:lnTo>
                  <a:pt x="1892846" y="4000732"/>
                </a:lnTo>
                <a:lnTo>
                  <a:pt x="1854958" y="4064803"/>
                </a:lnTo>
                <a:lnTo>
                  <a:pt x="1816931" y="4128461"/>
                </a:lnTo>
                <a:lnTo>
                  <a:pt x="1778737" y="4191676"/>
                </a:lnTo>
                <a:lnTo>
                  <a:pt x="1740346" y="4254421"/>
                </a:lnTo>
                <a:lnTo>
                  <a:pt x="1701731" y="4316668"/>
                </a:lnTo>
                <a:lnTo>
                  <a:pt x="1662863" y="4378389"/>
                </a:lnTo>
                <a:lnTo>
                  <a:pt x="1623712" y="4439556"/>
                </a:lnTo>
                <a:lnTo>
                  <a:pt x="1548540" y="4554758"/>
                </a:lnTo>
                <a:lnTo>
                  <a:pt x="1464414" y="4682071"/>
                </a:lnTo>
                <a:lnTo>
                  <a:pt x="1379232" y="4809390"/>
                </a:lnTo>
                <a:lnTo>
                  <a:pt x="1293029" y="4936640"/>
                </a:lnTo>
                <a:lnTo>
                  <a:pt x="1205837" y="5063744"/>
                </a:lnTo>
                <a:lnTo>
                  <a:pt x="1117691" y="5190628"/>
                </a:lnTo>
                <a:lnTo>
                  <a:pt x="1028624" y="5317216"/>
                </a:lnTo>
                <a:lnTo>
                  <a:pt x="938669" y="5443432"/>
                </a:lnTo>
                <a:lnTo>
                  <a:pt x="847860" y="5569200"/>
                </a:lnTo>
                <a:lnTo>
                  <a:pt x="756231" y="5694445"/>
                </a:lnTo>
                <a:lnTo>
                  <a:pt x="663815" y="5819091"/>
                </a:lnTo>
                <a:lnTo>
                  <a:pt x="570645" y="5943062"/>
                </a:lnTo>
                <a:lnTo>
                  <a:pt x="476756" y="6066284"/>
                </a:lnTo>
                <a:lnTo>
                  <a:pt x="382180" y="6188680"/>
                </a:lnTo>
                <a:lnTo>
                  <a:pt x="286951" y="6310174"/>
                </a:lnTo>
                <a:lnTo>
                  <a:pt x="191103" y="6430692"/>
                </a:lnTo>
                <a:lnTo>
                  <a:pt x="94669" y="6550157"/>
                </a:lnTo>
                <a:lnTo>
                  <a:pt x="0" y="6665681"/>
                </a:lnTo>
                <a:lnTo>
                  <a:pt x="7153585" y="6665681"/>
                </a:lnTo>
                <a:lnTo>
                  <a:pt x="7153585" y="0"/>
                </a:lnTo>
                <a:close/>
              </a:path>
            </a:pathLst>
          </a:custGeom>
          <a:solidFill>
            <a:schemeClr val="bg1">
              <a:alpha val="50000"/>
            </a:schemeClr>
          </a:solidFill>
        </p:spPr>
        <p:txBody>
          <a:bodyPr wrap="square" lIns="0" tIns="0" rIns="0" bIns="0" rtlCol="0"/>
          <a:lstStyle/>
          <a:p>
            <a:endParaRPr>
              <a:solidFill>
                <a:schemeClr val="bg1">
                  <a:lumMod val="95000"/>
                </a:schemeClr>
              </a:solidFill>
            </a:endParaRPr>
          </a:p>
        </p:txBody>
      </p:sp>
      <p:sp>
        <p:nvSpPr>
          <p:cNvPr id="11" name="Titel 1">
            <a:extLst>
              <a:ext uri="{FF2B5EF4-FFF2-40B4-BE49-F238E27FC236}">
                <a16:creationId xmlns:a16="http://schemas.microsoft.com/office/drawing/2014/main" id="{DFFA10CD-CE68-45C9-E35F-CB32F05459D3}"/>
              </a:ext>
            </a:extLst>
          </p:cNvPr>
          <p:cNvSpPr txBox="1">
            <a:spLocks/>
          </p:cNvSpPr>
          <p:nvPr/>
        </p:nvSpPr>
        <p:spPr>
          <a:xfrm>
            <a:off x="399922" y="2138966"/>
            <a:ext cx="4409145" cy="1725277"/>
          </a:xfrm>
          <a:prstGeom prst="rect">
            <a:avLst/>
          </a:prstGeom>
        </p:spPr>
        <p:txBody>
          <a:bodyPr anchor="b">
            <a:noAutofit/>
          </a:bodyPr>
          <a:lstStyle>
            <a:lvl1pPr algn="l" defTabSz="914400" rtl="0" eaLnBrk="1" latinLnBrk="0" hangingPunct="1">
              <a:lnSpc>
                <a:spcPct val="90000"/>
              </a:lnSpc>
              <a:spcBef>
                <a:spcPct val="0"/>
              </a:spcBef>
              <a:buNone/>
              <a:defRPr sz="6000" b="0" i="0" kern="1200">
                <a:solidFill>
                  <a:srgbClr val="2C3051"/>
                </a:solidFill>
                <a:latin typeface="Avenir" panose="02000503020000020003" pitchFamily="2" charset="0"/>
                <a:ea typeface="+mj-ea"/>
                <a:cs typeface="+mj-cs"/>
              </a:defRPr>
            </a:lvl1pPr>
          </a:lstStyle>
          <a:p>
            <a:endParaRPr lang="nl-BE"/>
          </a:p>
        </p:txBody>
      </p:sp>
      <p:pic>
        <p:nvPicPr>
          <p:cNvPr id="12" name="Afbeelding 28">
            <a:extLst>
              <a:ext uri="{FF2B5EF4-FFF2-40B4-BE49-F238E27FC236}">
                <a16:creationId xmlns:a16="http://schemas.microsoft.com/office/drawing/2014/main" id="{04C644F1-3747-0290-5EE3-AAD585D412C6}"/>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399922" y="417439"/>
            <a:ext cx="1449863" cy="773260"/>
          </a:xfrm>
          <a:prstGeom prst="rect">
            <a:avLst/>
          </a:prstGeom>
        </p:spPr>
      </p:pic>
      <p:sp>
        <p:nvSpPr>
          <p:cNvPr id="14" name="TextBox 13">
            <a:extLst>
              <a:ext uri="{FF2B5EF4-FFF2-40B4-BE49-F238E27FC236}">
                <a16:creationId xmlns:a16="http://schemas.microsoft.com/office/drawing/2014/main" id="{7F3B95A2-ED2C-A76F-7AC1-B0A589852E58}"/>
              </a:ext>
            </a:extLst>
          </p:cNvPr>
          <p:cNvSpPr txBox="1"/>
          <p:nvPr/>
        </p:nvSpPr>
        <p:spPr>
          <a:xfrm>
            <a:off x="11669843" y="6363852"/>
            <a:ext cx="426090" cy="307777"/>
          </a:xfrm>
          <a:prstGeom prst="rect">
            <a:avLst/>
          </a:prstGeom>
          <a:noFill/>
        </p:spPr>
        <p:txBody>
          <a:bodyPr wrap="square" rtlCol="0">
            <a:spAutoFit/>
          </a:bodyPr>
          <a:lstStyle/>
          <a:p>
            <a:pPr algn="r"/>
            <a:fld id="{854852F9-C3A0-4A3E-9AC1-EC03AA4C68BF}" type="slidenum">
              <a:rPr lang="en-GB" sz="1400" smtClean="0">
                <a:latin typeface="Avenir Next LT Pro Demi" panose="020B0704020202020204" pitchFamily="34" charset="0"/>
              </a:rPr>
              <a:pPr algn="r"/>
              <a:t>‹#›</a:t>
            </a:fld>
            <a:endParaRPr lang="en-GB">
              <a:latin typeface="Avenir Next LT Pro Demi" panose="020B0704020202020204" pitchFamily="34" charset="0"/>
            </a:endParaRPr>
          </a:p>
        </p:txBody>
      </p:sp>
      <p:pic>
        <p:nvPicPr>
          <p:cNvPr id="15" name="Afbeelding 9">
            <a:extLst>
              <a:ext uri="{FF2B5EF4-FFF2-40B4-BE49-F238E27FC236}">
                <a16:creationId xmlns:a16="http://schemas.microsoft.com/office/drawing/2014/main" id="{B4F767CF-9AB1-FE98-5FD1-044B7FB08C5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1156294" y="6415654"/>
            <a:ext cx="395011" cy="204171"/>
          </a:xfrm>
          <a:prstGeom prst="rect">
            <a:avLst/>
          </a:prstGeom>
        </p:spPr>
      </p:pic>
      <p:cxnSp>
        <p:nvCxnSpPr>
          <p:cNvPr id="16" name="Straight Connector 15">
            <a:extLst>
              <a:ext uri="{FF2B5EF4-FFF2-40B4-BE49-F238E27FC236}">
                <a16:creationId xmlns:a16="http://schemas.microsoft.com/office/drawing/2014/main" id="{C14D8681-0F21-A256-61C3-ADEE28956767}"/>
              </a:ext>
            </a:extLst>
          </p:cNvPr>
          <p:cNvCxnSpPr/>
          <p:nvPr/>
        </p:nvCxnSpPr>
        <p:spPr>
          <a:xfrm>
            <a:off x="11677338" y="6363852"/>
            <a:ext cx="0" cy="307777"/>
          </a:xfrm>
          <a:prstGeom prst="line">
            <a:avLst/>
          </a:prstGeom>
          <a:ln>
            <a:solidFill>
              <a:srgbClr val="C1E0F7"/>
            </a:solidFill>
          </a:ln>
        </p:spPr>
        <p:style>
          <a:lnRef idx="1">
            <a:schemeClr val="accent1"/>
          </a:lnRef>
          <a:fillRef idx="0">
            <a:schemeClr val="accent1"/>
          </a:fillRef>
          <a:effectRef idx="0">
            <a:schemeClr val="accent1"/>
          </a:effectRef>
          <a:fontRef idx="minor">
            <a:schemeClr val="tx1"/>
          </a:fontRef>
        </p:style>
      </p:cxnSp>
      <p:sp>
        <p:nvSpPr>
          <p:cNvPr id="10" name="Titel 1">
            <a:extLst>
              <a:ext uri="{FF2B5EF4-FFF2-40B4-BE49-F238E27FC236}">
                <a16:creationId xmlns:a16="http://schemas.microsoft.com/office/drawing/2014/main" id="{BAFEDB10-7D8A-C8C3-BB44-AB0931B419F1}"/>
              </a:ext>
            </a:extLst>
          </p:cNvPr>
          <p:cNvSpPr>
            <a:spLocks noGrp="1"/>
          </p:cNvSpPr>
          <p:nvPr>
            <p:ph type="ctrTitle"/>
          </p:nvPr>
        </p:nvSpPr>
        <p:spPr>
          <a:xfrm>
            <a:off x="399922" y="2161077"/>
            <a:ext cx="5443315" cy="1725277"/>
          </a:xfrm>
          <a:prstGeom prst="rect">
            <a:avLst/>
          </a:prstGeom>
        </p:spPr>
        <p:txBody>
          <a:bodyPr anchor="b">
            <a:noAutofit/>
          </a:bodyPr>
          <a:lstStyle>
            <a:lvl1pPr algn="l">
              <a:defRPr sz="4000" b="1" i="0">
                <a:solidFill>
                  <a:srgbClr val="2C3051"/>
                </a:solidFill>
                <a:latin typeface="Avenir LT Std 55 Roman" panose="020B0503020203020204" pitchFamily="34" charset="0"/>
              </a:defRPr>
            </a:lvl1pPr>
          </a:lstStyle>
          <a:p>
            <a:r>
              <a:rPr lang="en-US"/>
              <a:t>Click to edit Master title style</a:t>
            </a:r>
            <a:endParaRPr lang="nl-BE"/>
          </a:p>
        </p:txBody>
      </p:sp>
      <p:pic>
        <p:nvPicPr>
          <p:cNvPr id="2" name="Picture 1">
            <a:extLst>
              <a:ext uri="{FF2B5EF4-FFF2-40B4-BE49-F238E27FC236}">
                <a16:creationId xmlns:a16="http://schemas.microsoft.com/office/drawing/2014/main" id="{AF205A8C-E0FB-EA3B-90AD-B46F28D4FB17}"/>
              </a:ext>
            </a:extLst>
          </p:cNvPr>
          <p:cNvPicPr>
            <a:picLocks noChangeAspect="1"/>
          </p:cNvPicPr>
          <p:nvPr userDrawn="1"/>
        </p:nvPicPr>
        <p:blipFill>
          <a:blip r:embed="rId4"/>
          <a:stretch>
            <a:fillRect/>
          </a:stretch>
        </p:blipFill>
        <p:spPr>
          <a:xfrm>
            <a:off x="399922" y="5889089"/>
            <a:ext cx="1876425" cy="628650"/>
          </a:xfrm>
          <a:prstGeom prst="rect">
            <a:avLst/>
          </a:prstGeom>
        </p:spPr>
      </p:pic>
    </p:spTree>
    <p:extLst>
      <p:ext uri="{BB962C8B-B14F-4D97-AF65-F5344CB8AC3E}">
        <p14:creationId xmlns:p14="http://schemas.microsoft.com/office/powerpoint/2010/main" val="1754747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F10977F7-9B26-A482-A235-89CFC0002476}"/>
              </a:ext>
            </a:extLst>
          </p:cNvPr>
          <p:cNvSpPr>
            <a:spLocks noGrp="1"/>
          </p:cNvSpPr>
          <p:nvPr>
            <p:ph type="body" sz="quarter" idx="10" hasCustomPrompt="1"/>
          </p:nvPr>
        </p:nvSpPr>
        <p:spPr>
          <a:xfrm>
            <a:off x="662155" y="5029199"/>
            <a:ext cx="4811712" cy="1648828"/>
          </a:xfrm>
          <a:prstGeom prst="rect">
            <a:avLst/>
          </a:prstGeom>
        </p:spPr>
        <p:txBody>
          <a:bodyPr/>
          <a:lstStyle>
            <a:lvl1pPr marL="0" indent="0">
              <a:buNone/>
              <a:defRPr sz="5400">
                <a:solidFill>
                  <a:schemeClr val="bg1"/>
                </a:solidFill>
                <a:latin typeface="Plus Jakarta Sans SemiBold" pitchFamily="2" charset="0"/>
                <a:cs typeface="Plus Jakarta Sans SemiBold" pitchFamily="2" charset="0"/>
              </a:defRPr>
            </a:lvl1pPr>
          </a:lstStyle>
          <a:p>
            <a:pPr lvl="0"/>
            <a:r>
              <a:rPr lang="en-US"/>
              <a:t>Thank you!</a:t>
            </a:r>
            <a:endParaRPr lang="en-GB"/>
          </a:p>
        </p:txBody>
      </p:sp>
      <p:sp>
        <p:nvSpPr>
          <p:cNvPr id="10" name="Text Placeholder 9">
            <a:extLst>
              <a:ext uri="{FF2B5EF4-FFF2-40B4-BE49-F238E27FC236}">
                <a16:creationId xmlns:a16="http://schemas.microsoft.com/office/drawing/2014/main" id="{99EAD288-ED3E-D48A-C665-A9B59B48005A}"/>
              </a:ext>
            </a:extLst>
          </p:cNvPr>
          <p:cNvSpPr>
            <a:spLocks noGrp="1"/>
          </p:cNvSpPr>
          <p:nvPr>
            <p:ph type="body" sz="quarter" idx="11" hasCustomPrompt="1"/>
          </p:nvPr>
        </p:nvSpPr>
        <p:spPr>
          <a:xfrm>
            <a:off x="662155" y="2659063"/>
            <a:ext cx="9805320" cy="1973262"/>
          </a:xfrm>
          <a:prstGeom prst="rect">
            <a:avLst/>
          </a:prstGeom>
        </p:spPr>
        <p:txBody>
          <a:bodyPr/>
          <a:lstStyle>
            <a:lvl1pPr marL="0" indent="0">
              <a:buNone/>
              <a:defRPr>
                <a:solidFill>
                  <a:schemeClr val="bg1"/>
                </a:solidFill>
                <a:latin typeface="Plus Jakarta Sans" pitchFamily="2" charset="0"/>
                <a:cs typeface="Plus Jakarta Sans" pitchFamily="2" charset="0"/>
              </a:defRPr>
            </a:lvl1pPr>
          </a:lstStyle>
          <a:p>
            <a:pPr lvl="0"/>
            <a:r>
              <a:rPr lang="en-US"/>
              <a:t>Click to add text</a:t>
            </a:r>
          </a:p>
        </p:txBody>
      </p:sp>
    </p:spTree>
    <p:extLst>
      <p:ext uri="{BB962C8B-B14F-4D97-AF65-F5344CB8AC3E}">
        <p14:creationId xmlns:p14="http://schemas.microsoft.com/office/powerpoint/2010/main" val="391567020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3.jpe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image" Target="../media/image4.sv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6.sv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4.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3.png"/><Relationship Id="rId2" Type="http://schemas.openxmlformats.org/officeDocument/2006/relationships/theme" Target="../theme/theme5.xml"/><Relationship Id="rId1" Type="http://schemas.openxmlformats.org/officeDocument/2006/relationships/slideLayout" Target="../slideLayouts/slideLayout16.xml"/><Relationship Id="rId6" Type="http://schemas.openxmlformats.org/officeDocument/2006/relationships/image" Target="../media/image12.png"/><Relationship Id="rId5" Type="http://schemas.openxmlformats.org/officeDocument/2006/relationships/hyperlink" Target="http://www.eudsoentity.eu/" TargetMode="External"/><Relationship Id="rId4" Type="http://schemas.openxmlformats.org/officeDocument/2006/relationships/hyperlink" Target="mailto:info@eudsoentity.eu"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E26410D8-4A3A-45E2-81A1-C9D4C6C6621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9897512" y="5733256"/>
            <a:ext cx="2027401" cy="766079"/>
          </a:xfrm>
          <a:prstGeom prst="rect">
            <a:avLst/>
          </a:prstGeom>
        </p:spPr>
      </p:pic>
      <p:sp>
        <p:nvSpPr>
          <p:cNvPr id="6" name="Rechteck 1">
            <a:extLst>
              <a:ext uri="{FF2B5EF4-FFF2-40B4-BE49-F238E27FC236}">
                <a16:creationId xmlns:a16="http://schemas.microsoft.com/office/drawing/2014/main" id="{B1DC2692-8335-D24A-B809-8AFF2AA6C00A}"/>
              </a:ext>
            </a:extLst>
          </p:cNvPr>
          <p:cNvSpPr/>
          <p:nvPr userDrawn="1"/>
        </p:nvSpPr>
        <p:spPr>
          <a:xfrm flipH="1">
            <a:off x="272877" y="332736"/>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
        <p:nvSpPr>
          <p:cNvPr id="8" name="Titel 5">
            <a:extLst>
              <a:ext uri="{FF2B5EF4-FFF2-40B4-BE49-F238E27FC236}">
                <a16:creationId xmlns:a16="http://schemas.microsoft.com/office/drawing/2014/main" id="{9837CEFA-6A29-8644-BF25-17F468FC7D89}"/>
              </a:ext>
            </a:extLst>
          </p:cNvPr>
          <p:cNvSpPr txBox="1">
            <a:spLocks/>
          </p:cNvSpPr>
          <p:nvPr userDrawn="1"/>
        </p:nvSpPr>
        <p:spPr>
          <a:xfrm>
            <a:off x="382588" y="552253"/>
            <a:ext cx="11617788" cy="356467"/>
          </a:xfrm>
          <a:prstGeom prst="rect">
            <a:avLst/>
          </a:prstGeom>
          <a:ln>
            <a:noFill/>
          </a:ln>
        </p:spPr>
        <p:txBody>
          <a:bodyPr anchor="ctr"/>
          <a:lstStyle>
            <a:lvl1pPr algn="l" defTabSz="914400" rtl="0" eaLnBrk="1" latinLnBrk="0" hangingPunct="1">
              <a:lnSpc>
                <a:spcPts val="3200"/>
              </a:lnSpc>
              <a:spcBef>
                <a:spcPct val="0"/>
              </a:spcBef>
              <a:buNone/>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en-GB"/>
              <a:t>Headline 1</a:t>
            </a:r>
          </a:p>
        </p:txBody>
      </p:sp>
      <p:sp>
        <p:nvSpPr>
          <p:cNvPr id="10" name="Textplatzhalter 11">
            <a:extLst>
              <a:ext uri="{FF2B5EF4-FFF2-40B4-BE49-F238E27FC236}">
                <a16:creationId xmlns:a16="http://schemas.microsoft.com/office/drawing/2014/main" id="{B6DE3D23-75DD-B34A-BC23-521881FEF795}"/>
              </a:ext>
            </a:extLst>
          </p:cNvPr>
          <p:cNvSpPr txBox="1">
            <a:spLocks/>
          </p:cNvSpPr>
          <p:nvPr userDrawn="1"/>
        </p:nvSpPr>
        <p:spPr>
          <a:xfrm>
            <a:off x="382588" y="1029277"/>
            <a:ext cx="11617788" cy="442428"/>
          </a:xfrm>
          <a:prstGeom prst="rect">
            <a:avLst/>
          </a:prstGeom>
          <a:ln>
            <a:noFill/>
          </a:ln>
        </p:spPr>
        <p:txBody>
          <a:bodyPr anchor="ctr">
            <a:normAutofit/>
          </a:bodyPr>
          <a:lstStyle>
            <a:lvl1pPr marL="0" indent="0" algn="l" defTabSz="914400" rtl="0" eaLnBrk="1" latinLnBrk="0" hangingPunct="1">
              <a:lnSpc>
                <a:spcPts val="2600"/>
              </a:lnSpc>
              <a:spcBef>
                <a:spcPts val="0"/>
              </a:spcBef>
              <a:buFont typeface="Arial" panose="020B0604020202020204" pitchFamily="34" charset="0"/>
              <a:buNone/>
              <a:defRPr sz="2000" b="1" kern="1200">
                <a:solidFill>
                  <a:srgbClr val="00947F"/>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3pPr>
            <a:lvl4pPr marL="16002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4pPr>
            <a:lvl5pPr marL="20574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b="0"/>
              <a:t>Click </a:t>
            </a:r>
            <a:r>
              <a:rPr lang="de-DE" b="0" err="1"/>
              <a:t>here</a:t>
            </a:r>
            <a:r>
              <a:rPr lang="de-DE" b="0"/>
              <a:t> </a:t>
            </a:r>
            <a:r>
              <a:rPr lang="de-DE" b="0" err="1"/>
              <a:t>to</a:t>
            </a:r>
            <a:r>
              <a:rPr lang="de-DE" b="0"/>
              <a:t> </a:t>
            </a:r>
            <a:r>
              <a:rPr lang="de-DE" b="0" err="1"/>
              <a:t>edit</a:t>
            </a:r>
            <a:r>
              <a:rPr lang="de-DE" b="0"/>
              <a:t> Headline 2 </a:t>
            </a:r>
          </a:p>
        </p:txBody>
      </p:sp>
      <p:sp>
        <p:nvSpPr>
          <p:cNvPr id="14" name="Textplatzhalter 3">
            <a:extLst>
              <a:ext uri="{FF2B5EF4-FFF2-40B4-BE49-F238E27FC236}">
                <a16:creationId xmlns:a16="http://schemas.microsoft.com/office/drawing/2014/main" id="{C93A88BC-3900-8843-AEB8-1FDE22C70AB4}"/>
              </a:ext>
            </a:extLst>
          </p:cNvPr>
          <p:cNvSpPr txBox="1">
            <a:spLocks/>
          </p:cNvSpPr>
          <p:nvPr userDrawn="1"/>
        </p:nvSpPr>
        <p:spPr>
          <a:xfrm>
            <a:off x="384111" y="1471705"/>
            <a:ext cx="11616265" cy="367709"/>
          </a:xfrm>
          <a:prstGeom prst="rect">
            <a:avLst/>
          </a:prstGeom>
        </p:spPr>
        <p:txBody>
          <a:bodyPr>
            <a:noAutofit/>
          </a:bodyPr>
          <a:lstStyle>
            <a:lvl1pPr marL="0" indent="0" algn="l" defTabSz="914400" rtl="0" eaLnBrk="1" latinLnBrk="0" hangingPunct="1">
              <a:lnSpc>
                <a:spcPts val="2600"/>
              </a:lnSpc>
              <a:spcBef>
                <a:spcPts val="1000"/>
              </a:spcBef>
              <a:buFont typeface="Arial" panose="020B0604020202020204" pitchFamily="34" charset="0"/>
              <a:buNone/>
              <a:defRPr sz="1800" b="1" kern="1200">
                <a:solidFill>
                  <a:srgbClr val="0F218B"/>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3pPr>
            <a:lvl4pPr marL="16002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4pPr>
            <a:lvl5pPr marL="20574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800"/>
              <a:t>Headline 3</a:t>
            </a:r>
          </a:p>
        </p:txBody>
      </p:sp>
    </p:spTree>
    <p:extLst>
      <p:ext uri="{BB962C8B-B14F-4D97-AF65-F5344CB8AC3E}">
        <p14:creationId xmlns:p14="http://schemas.microsoft.com/office/powerpoint/2010/main" val="1649993724"/>
      </p:ext>
    </p:extLst>
  </p:cSld>
  <p:clrMap bg1="lt1" tx1="dk1" bg2="lt2" tx2="dk2" accent1="accent1" accent2="accent2" accent3="accent3" accent4="accent4" accent5="accent5" accent6="accent6" hlink="hlink" folHlink="folHlink"/>
  <p:sldLayoutIdLst>
    <p:sldLayoutId id="214748382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ts val="2600"/>
        </a:lnSpc>
        <a:spcBef>
          <a:spcPts val="1000"/>
        </a:spcBef>
        <a:buFont typeface="Arial" panose="020B0604020202020204" pitchFamily="34" charset="0"/>
        <a:buNone/>
        <a:defRPr sz="3000" b="1" kern="1200">
          <a:solidFill>
            <a:srgbClr val="0D218B"/>
          </a:solidFill>
          <a:latin typeface="+mn-lt"/>
          <a:ea typeface="+mn-ea"/>
          <a:cs typeface="+mn-cs"/>
        </a:defRPr>
      </a:lvl1pPr>
      <a:lvl2pPr marL="6858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3pPr>
      <a:lvl4pPr marL="16002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4pPr>
      <a:lvl5pPr marL="20574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63">
          <p15:clr>
            <a:srgbClr val="F26B43"/>
          </p15:clr>
        </p15:guide>
        <p15:guide id="2" pos="241">
          <p15:clr>
            <a:srgbClr val="F26B43"/>
          </p15:clr>
        </p15:guide>
        <p15:guide id="3" orient="horz" pos="2999">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platzhalter 2"/>
          <p:cNvSpPr>
            <a:spLocks noGrp="1"/>
          </p:cNvSpPr>
          <p:nvPr>
            <p:ph type="body" idx="1"/>
          </p:nvPr>
        </p:nvSpPr>
        <p:spPr>
          <a:xfrm>
            <a:off x="480000" y="970654"/>
            <a:ext cx="10154344" cy="586139"/>
          </a:xfrm>
          <a:prstGeom prst="rect">
            <a:avLst/>
          </a:prstGeom>
        </p:spPr>
        <p:txBody>
          <a:bodyPr vert="horz" lIns="91440" tIns="45720" rIns="91440" bIns="45720" rtlCol="0">
            <a:normAutofit/>
          </a:bodyPr>
          <a:lstStyle/>
          <a:p>
            <a:pPr lvl="0"/>
            <a:r>
              <a:rPr lang="de-DE"/>
              <a:t>Change </a:t>
            </a:r>
            <a:r>
              <a:rPr lang="de-DE" err="1"/>
              <a:t>cover</a:t>
            </a:r>
            <a:r>
              <a:rPr lang="de-DE"/>
              <a:t> </a:t>
            </a:r>
            <a:r>
              <a:rPr lang="de-DE" err="1"/>
              <a:t>picture</a:t>
            </a:r>
            <a:r>
              <a:rPr lang="de-DE"/>
              <a:t> </a:t>
            </a:r>
            <a:r>
              <a:rPr lang="de-DE" err="1"/>
              <a:t>here</a:t>
            </a:r>
            <a:endParaRPr lang="de-DE"/>
          </a:p>
        </p:txBody>
      </p:sp>
      <p:pic>
        <p:nvPicPr>
          <p:cNvPr id="5" name="Grafik 4">
            <a:extLst>
              <a:ext uri="{FF2B5EF4-FFF2-40B4-BE49-F238E27FC236}">
                <a16:creationId xmlns:a16="http://schemas.microsoft.com/office/drawing/2014/main" id="{E26410D8-4A3A-45E2-81A1-C9D4C6C6621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9516380" y="5805264"/>
            <a:ext cx="2408534" cy="910095"/>
          </a:xfrm>
          <a:prstGeom prst="rect">
            <a:avLst/>
          </a:prstGeom>
        </p:spPr>
      </p:pic>
      <p:sp>
        <p:nvSpPr>
          <p:cNvPr id="7" name="Rechteck 6">
            <a:extLst>
              <a:ext uri="{FF2B5EF4-FFF2-40B4-BE49-F238E27FC236}">
                <a16:creationId xmlns:a16="http://schemas.microsoft.com/office/drawing/2014/main" id="{1CFF8BA4-9DA2-4974-94C2-B3C3C21E4193}"/>
              </a:ext>
            </a:extLst>
          </p:cNvPr>
          <p:cNvSpPr/>
          <p:nvPr userDrawn="1"/>
        </p:nvSpPr>
        <p:spPr>
          <a:xfrm flipH="1">
            <a:off x="-1" y="1944000"/>
            <a:ext cx="480000" cy="3600000"/>
          </a:xfrm>
          <a:prstGeom prst="rect">
            <a:avLst/>
          </a:prstGeom>
          <a:gradFill>
            <a:gsLst>
              <a:gs pos="0">
                <a:schemeClr val="tx1">
                  <a:lumMod val="10000"/>
                  <a:lumOff val="90000"/>
                </a:schemeClr>
              </a:gs>
              <a:gs pos="100000">
                <a:schemeClr val="bg2">
                  <a:lumMod val="95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pic>
        <p:nvPicPr>
          <p:cNvPr id="8" name="Grafik 2">
            <a:extLst>
              <a:ext uri="{FF2B5EF4-FFF2-40B4-BE49-F238E27FC236}">
                <a16:creationId xmlns:a16="http://schemas.microsoft.com/office/drawing/2014/main" id="{FEAC8229-7F65-4232-9949-13B76E4D0D92}"/>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21179" b="24177"/>
          <a:stretch/>
        </p:blipFill>
        <p:spPr>
          <a:xfrm>
            <a:off x="479998" y="1944000"/>
            <a:ext cx="11712001" cy="3600000"/>
          </a:xfrm>
          <a:prstGeom prst="rect">
            <a:avLst/>
          </a:prstGeom>
        </p:spPr>
      </p:pic>
      <p:sp>
        <p:nvSpPr>
          <p:cNvPr id="2" name="Rechteck 1">
            <a:extLst>
              <a:ext uri="{FF2B5EF4-FFF2-40B4-BE49-F238E27FC236}">
                <a16:creationId xmlns:a16="http://schemas.microsoft.com/office/drawing/2014/main" id="{279EEAB2-F46F-6F8D-29C3-5177981048CF}"/>
              </a:ext>
            </a:extLst>
          </p:cNvPr>
          <p:cNvSpPr/>
          <p:nvPr userDrawn="1"/>
        </p:nvSpPr>
        <p:spPr>
          <a:xfrm flipH="1">
            <a:off x="480001" y="432000"/>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2113274230"/>
      </p:ext>
    </p:extLst>
  </p:cSld>
  <p:clrMap bg1="lt1" tx1="dk1" bg2="lt2" tx2="dk2" accent1="accent1" accent2="accent2" accent3="accent3" accent4="accent4" accent5="accent5" accent6="accent6" hlink="hlink" folHlink="folHlink"/>
  <p:sldLayoutIdLst>
    <p:sldLayoutId id="214748379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ts val="2600"/>
        </a:lnSpc>
        <a:spcBef>
          <a:spcPts val="1000"/>
        </a:spcBef>
        <a:buFont typeface="Arial" panose="020B0604020202020204" pitchFamily="34" charset="0"/>
        <a:buNone/>
        <a:defRPr sz="2400" kern="1200">
          <a:solidFill>
            <a:srgbClr val="0F218B"/>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3pPr>
      <a:lvl4pPr marL="16002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4pPr>
      <a:lvl5pPr marL="20574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63">
          <p15:clr>
            <a:srgbClr val="F26B43"/>
          </p15:clr>
        </p15:guide>
        <p15:guide id="2" pos="241">
          <p15:clr>
            <a:srgbClr val="F26B43"/>
          </p15:clr>
        </p15:guide>
        <p15:guide id="3" orient="horz" pos="2999">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5E7"/>
        </a:solidFill>
        <a:effectLst/>
      </p:bgPr>
    </p:bg>
    <p:spTree>
      <p:nvGrpSpPr>
        <p:cNvPr id="1" name=""/>
        <p:cNvGrpSpPr/>
        <p:nvPr/>
      </p:nvGrpSpPr>
      <p:grpSpPr>
        <a:xfrm>
          <a:off x="0" y="0"/>
          <a:ext cx="0" cy="0"/>
          <a:chOff x="0" y="0"/>
          <a:chExt cx="0" cy="0"/>
        </a:xfrm>
      </p:grpSpPr>
      <p:pic>
        <p:nvPicPr>
          <p:cNvPr id="8" name="Graphique 2">
            <a:extLst>
              <a:ext uri="{FF2B5EF4-FFF2-40B4-BE49-F238E27FC236}">
                <a16:creationId xmlns:a16="http://schemas.microsoft.com/office/drawing/2014/main" id="{D6198671-01C9-7460-36C8-E60F9B4262B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3833812" y="506884"/>
            <a:ext cx="4524375" cy="485775"/>
          </a:xfrm>
          <a:prstGeom prst="rect">
            <a:avLst/>
          </a:prstGeom>
        </p:spPr>
      </p:pic>
    </p:spTree>
    <p:extLst>
      <p:ext uri="{BB962C8B-B14F-4D97-AF65-F5344CB8AC3E}">
        <p14:creationId xmlns:p14="http://schemas.microsoft.com/office/powerpoint/2010/main" val="152148430"/>
      </p:ext>
    </p:extLst>
  </p:cSld>
  <p:clrMap bg1="lt1" tx1="dk1" bg2="lt2" tx2="dk2" accent1="accent1" accent2="accent2" accent3="accent3" accent4="accent4" accent5="accent5" accent6="accent6" hlink="hlink" folHlink="folHlink"/>
  <p:sldLayoutIdLst>
    <p:sldLayoutId id="2147484248" r:id="rId1"/>
    <p:sldLayoutId id="214748424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5E7"/>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E37363-08AE-976C-0270-4E10CC2D7A06}"/>
              </a:ext>
            </a:extLst>
          </p:cNvPr>
          <p:cNvSpPr>
            <a:spLocks noGrp="1"/>
          </p:cNvSpPr>
          <p:nvPr>
            <p:ph type="title"/>
          </p:nvPr>
        </p:nvSpPr>
        <p:spPr>
          <a:xfrm>
            <a:off x="838200" y="547687"/>
            <a:ext cx="10515600" cy="960438"/>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ADD16BF-D0B7-C4A1-1B3D-2D50E3CE7D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p:txBody>
      </p:sp>
      <p:sp>
        <p:nvSpPr>
          <p:cNvPr id="6" name="Slide Number Placeholder 5">
            <a:extLst>
              <a:ext uri="{FF2B5EF4-FFF2-40B4-BE49-F238E27FC236}">
                <a16:creationId xmlns:a16="http://schemas.microsoft.com/office/drawing/2014/main" id="{B134AECC-FBDB-6DA0-CA50-1F28E1084C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06FA1A0-5764-43D9-BCAB-93C5720B6872}" type="slidenum">
              <a:rPr lang="en-GB" smtClean="0"/>
              <a:t>‹#›</a:t>
            </a:fld>
            <a:endParaRPr lang="en-GB"/>
          </a:p>
        </p:txBody>
      </p:sp>
      <p:pic>
        <p:nvPicPr>
          <p:cNvPr id="7" name="Graphique 2">
            <a:extLst>
              <a:ext uri="{FF2B5EF4-FFF2-40B4-BE49-F238E27FC236}">
                <a16:creationId xmlns:a16="http://schemas.microsoft.com/office/drawing/2014/main" id="{40BF6451-DC9F-C9B1-1312-92A91B05F6F7}"/>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10822709" y="188578"/>
            <a:ext cx="1062182" cy="365125"/>
          </a:xfrm>
          <a:prstGeom prst="rect">
            <a:avLst/>
          </a:prstGeom>
        </p:spPr>
      </p:pic>
      <p:sp>
        <p:nvSpPr>
          <p:cNvPr id="8" name="Footer Placeholder 7">
            <a:extLst>
              <a:ext uri="{FF2B5EF4-FFF2-40B4-BE49-F238E27FC236}">
                <a16:creationId xmlns:a16="http://schemas.microsoft.com/office/drawing/2014/main" id="{B4C65F2C-8F85-D5FF-0A5A-AF0E866839FE}"/>
              </a:ext>
            </a:extLst>
          </p:cNvPr>
          <p:cNvSpPr>
            <a:spLocks noGrp="1"/>
          </p:cNvSpPr>
          <p:nvPr>
            <p:ph type="ftr" sz="quarter" idx="3"/>
          </p:nvPr>
        </p:nvSpPr>
        <p:spPr>
          <a:xfrm>
            <a:off x="838200" y="6347995"/>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Tree>
    <p:extLst>
      <p:ext uri="{BB962C8B-B14F-4D97-AF65-F5344CB8AC3E}">
        <p14:creationId xmlns:p14="http://schemas.microsoft.com/office/powerpoint/2010/main" val="3073570752"/>
      </p:ext>
    </p:extLst>
  </p:cSld>
  <p:clrMap bg1="lt1" tx1="dk1" bg2="lt2" tx2="dk2" accent1="accent1" accent2="accent2" accent3="accent3" accent4="accent4" accent5="accent5" accent6="accent6" hlink="hlink" folHlink="folHlink"/>
  <p:sldLayoutIdLst>
    <p:sldLayoutId id="2147484251" r:id="rId1"/>
    <p:sldLayoutId id="2147484252" r:id="rId2"/>
    <p:sldLayoutId id="2147484253" r:id="rId3"/>
    <p:sldLayoutId id="2147483695" r:id="rId4"/>
    <p:sldLayoutId id="2147483696" r:id="rId5"/>
    <p:sldLayoutId id="2147483697" r:id="rId6"/>
    <p:sldLayoutId id="2147483698" r:id="rId7"/>
    <p:sldLayoutId id="2147484255" r:id="rId8"/>
    <p:sldLayoutId id="2147484256" r:id="rId9"/>
    <p:sldLayoutId id="2147484262" r:id="rId10"/>
    <p:sldLayoutId id="2147484263" r:id="rId11"/>
  </p:sldLayoutIdLst>
  <p:hf hdr="0" ftr="0" dt="0"/>
  <p:txStyles>
    <p:titleStyle>
      <a:lvl1pPr algn="l" defTabSz="914400" rtl="0" eaLnBrk="1" latinLnBrk="0" hangingPunct="1">
        <a:lnSpc>
          <a:spcPct val="90000"/>
        </a:lnSpc>
        <a:spcBef>
          <a:spcPct val="0"/>
        </a:spcBef>
        <a:buNone/>
        <a:defRPr sz="4400" kern="1200">
          <a:solidFill>
            <a:srgbClr val="25256F"/>
          </a:solidFill>
          <a:latin typeface="Plus Jakarta Sans SemiBold" pitchFamily="2" charset="0"/>
          <a:ea typeface="+mj-ea"/>
          <a:cs typeface="Plus Jakarta Sans SemiBold"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25256F"/>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25256F"/>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25256F"/>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5256F"/>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5256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A282D6F5-C167-7F07-C7E6-574EC8B3672C}"/>
              </a:ext>
            </a:extLst>
          </p:cNvPr>
          <p:cNvGrpSpPr/>
          <p:nvPr userDrawn="1"/>
        </p:nvGrpSpPr>
        <p:grpSpPr>
          <a:xfrm>
            <a:off x="-517906" y="0"/>
            <a:ext cx="12709906" cy="6858004"/>
            <a:chOff x="0" y="-5"/>
            <a:chExt cx="12709906" cy="6858004"/>
          </a:xfrm>
        </p:grpSpPr>
        <p:pic>
          <p:nvPicPr>
            <p:cNvPr id="9" name="Espace réservé pour une image  3">
              <a:extLst>
                <a:ext uri="{FF2B5EF4-FFF2-40B4-BE49-F238E27FC236}">
                  <a16:creationId xmlns:a16="http://schemas.microsoft.com/office/drawing/2014/main" id="{38B07F7F-6E32-C137-1F0E-AEFFF1ABF6AF}"/>
                </a:ext>
              </a:extLst>
            </p:cNvPr>
            <p:cNvPicPr>
              <a:picLocks noChangeAspect="1"/>
            </p:cNvPicPr>
            <p:nvPr userDrawn="1"/>
          </p:nvPicPr>
          <p:blipFill>
            <a:blip r:embed="rId3">
              <a:extLst>
                <a:ext uri="{28A0092B-C50C-407E-A947-70E740481C1C}">
                  <a14:useLocalDpi xmlns:a14="http://schemas.microsoft.com/office/drawing/2010/main" val="0"/>
                </a:ext>
              </a:extLst>
            </a:blip>
            <a:srcRect t="22913" b="43461"/>
            <a:stretch>
              <a:fillRect/>
            </a:stretch>
          </p:blipFill>
          <p:spPr>
            <a:xfrm rot="10800000">
              <a:off x="3004" y="-4"/>
              <a:ext cx="12701821" cy="6858003"/>
            </a:xfrm>
            <a:prstGeom prst="rect">
              <a:avLst/>
            </a:prstGeom>
          </p:spPr>
        </p:pic>
        <p:sp>
          <p:nvSpPr>
            <p:cNvPr id="21" name="Rectangle 20">
              <a:extLst>
                <a:ext uri="{FF2B5EF4-FFF2-40B4-BE49-F238E27FC236}">
                  <a16:creationId xmlns:a16="http://schemas.microsoft.com/office/drawing/2014/main" id="{60D113E6-9B49-4298-E1FA-D1D01D0D6F49}"/>
                </a:ext>
              </a:extLst>
            </p:cNvPr>
            <p:cNvSpPr/>
            <p:nvPr userDrawn="1"/>
          </p:nvSpPr>
          <p:spPr>
            <a:xfrm>
              <a:off x="0" y="-2"/>
              <a:ext cx="12704829" cy="6857999"/>
            </a:xfrm>
            <a:prstGeom prst="rect">
              <a:avLst/>
            </a:prstGeom>
            <a:solidFill>
              <a:srgbClr val="25256F">
                <a:alpha val="80000"/>
              </a:srgbClr>
            </a:solidFill>
            <a:ln w="12700" cap="flat" cmpd="sng" algn="ctr">
              <a:noFill/>
              <a:prstDash val="solid"/>
              <a:miter lim="800000"/>
            </a:ln>
            <a:effectLst>
              <a:softEdge rad="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D" sz="1800" b="0" i="0" u="none" strike="noStrike" kern="0" cap="none" spc="0" normalizeH="0" baseline="0" noProof="0">
                  <a:ln>
                    <a:noFill/>
                  </a:ln>
                  <a:solidFill>
                    <a:srgbClr val="FFF5E7"/>
                  </a:solidFill>
                  <a:effectLst/>
                  <a:uLnTx/>
                  <a:uFillTx/>
                  <a:latin typeface="Plus Jakarta Sans Light" pitchFamily="2" charset="0"/>
                  <a:ea typeface="+mn-ea"/>
                  <a:cs typeface="+mn-cs"/>
                </a:rPr>
                <a:t> </a:t>
              </a:r>
            </a:p>
          </p:txBody>
        </p:sp>
        <p:sp>
          <p:nvSpPr>
            <p:cNvPr id="23" name="Rectangle 22">
              <a:extLst>
                <a:ext uri="{FF2B5EF4-FFF2-40B4-BE49-F238E27FC236}">
                  <a16:creationId xmlns:a16="http://schemas.microsoft.com/office/drawing/2014/main" id="{297070EC-73CF-874F-8B8B-2FEBB3706CA1}"/>
                </a:ext>
              </a:extLst>
            </p:cNvPr>
            <p:cNvSpPr/>
            <p:nvPr userDrawn="1"/>
          </p:nvSpPr>
          <p:spPr>
            <a:xfrm>
              <a:off x="8085" y="0"/>
              <a:ext cx="12701821" cy="4030579"/>
            </a:xfrm>
            <a:prstGeom prst="rect">
              <a:avLst/>
            </a:prstGeom>
            <a:gradFill>
              <a:gsLst>
                <a:gs pos="0">
                  <a:srgbClr val="25256F"/>
                </a:gs>
                <a:gs pos="100000">
                  <a:srgbClr val="25256F">
                    <a:alpha val="0"/>
                  </a:srgbClr>
                </a:gs>
              </a:gsLst>
              <a:lin ang="5400000" scaled="0"/>
            </a:gradFill>
            <a:ln w="12700" cap="flat" cmpd="sng" algn="ctr">
              <a:noFill/>
              <a:prstDash val="solid"/>
              <a:miter lim="800000"/>
            </a:ln>
            <a:effectLst>
              <a:softEdge rad="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D" sz="1800" b="0" i="0" u="none" strike="noStrike" kern="0" cap="none" spc="0" normalizeH="0" baseline="0" noProof="0">
                <a:ln>
                  <a:noFill/>
                </a:ln>
                <a:solidFill>
                  <a:srgbClr val="FFF5E7"/>
                </a:solidFill>
                <a:effectLst/>
                <a:uLnTx/>
                <a:uFillTx/>
                <a:latin typeface="Plus Jakarta Sans Light" pitchFamily="2" charset="0"/>
                <a:ea typeface="+mn-ea"/>
                <a:cs typeface="+mn-cs"/>
              </a:endParaRPr>
            </a:p>
          </p:txBody>
        </p:sp>
        <p:sp>
          <p:nvSpPr>
            <p:cNvPr id="24" name="TextBox 6">
              <a:extLst>
                <a:ext uri="{FF2B5EF4-FFF2-40B4-BE49-F238E27FC236}">
                  <a16:creationId xmlns:a16="http://schemas.microsoft.com/office/drawing/2014/main" id="{EBDDC3E5-5A61-00D3-ACCA-907B17D86417}"/>
                </a:ext>
              </a:extLst>
            </p:cNvPr>
            <p:cNvSpPr txBox="1"/>
            <p:nvPr userDrawn="1"/>
          </p:nvSpPr>
          <p:spPr>
            <a:xfrm>
              <a:off x="1362809" y="1052386"/>
              <a:ext cx="1562544" cy="369332"/>
            </a:xfrm>
            <a:prstGeom prst="rect">
              <a:avLst/>
            </a:prstGeom>
            <a:noFill/>
          </p:spPr>
          <p:txBody>
            <a:bodyPr wrap="square" rtlCol="0">
              <a:spAutoFit/>
            </a:bodyPr>
            <a:lstStyle/>
            <a:p>
              <a:r>
                <a:rPr lang="en-US" b="0">
                  <a:solidFill>
                    <a:schemeClr val="bg1"/>
                  </a:solidFill>
                  <a:latin typeface="Stick No Bills"/>
                </a:rPr>
                <a:t>DSO Entity</a:t>
              </a:r>
              <a:endParaRPr lang="en-ID" b="0">
                <a:solidFill>
                  <a:schemeClr val="bg1"/>
                </a:solidFill>
                <a:latin typeface="Stick No Bills"/>
              </a:endParaRPr>
            </a:p>
          </p:txBody>
        </p:sp>
        <p:cxnSp>
          <p:nvCxnSpPr>
            <p:cNvPr id="25" name="Connecteur droit 10">
              <a:extLst>
                <a:ext uri="{FF2B5EF4-FFF2-40B4-BE49-F238E27FC236}">
                  <a16:creationId xmlns:a16="http://schemas.microsoft.com/office/drawing/2014/main" id="{997F4151-90CC-10D3-BD2B-59460BD3F114}"/>
                </a:ext>
              </a:extLst>
            </p:cNvPr>
            <p:cNvCxnSpPr>
              <a:cxnSpLocks/>
            </p:cNvCxnSpPr>
            <p:nvPr userDrawn="1"/>
          </p:nvCxnSpPr>
          <p:spPr>
            <a:xfrm>
              <a:off x="890337" y="826205"/>
              <a:ext cx="11057021" cy="0"/>
            </a:xfrm>
            <a:prstGeom prst="line">
              <a:avLst/>
            </a:prstGeom>
            <a:ln>
              <a:solidFill>
                <a:schemeClr val="bg2">
                  <a:alpha val="70000"/>
                </a:schemeClr>
              </a:solidFill>
            </a:ln>
          </p:spPr>
          <p:style>
            <a:lnRef idx="1">
              <a:schemeClr val="accent1"/>
            </a:lnRef>
            <a:fillRef idx="0">
              <a:schemeClr val="accent1"/>
            </a:fillRef>
            <a:effectRef idx="0">
              <a:schemeClr val="accent1"/>
            </a:effectRef>
            <a:fontRef idx="minor">
              <a:schemeClr val="tx1"/>
            </a:fontRef>
          </p:style>
        </p:cxnSp>
        <p:sp>
          <p:nvSpPr>
            <p:cNvPr id="26" name="TextBox 8">
              <a:extLst>
                <a:ext uri="{FF2B5EF4-FFF2-40B4-BE49-F238E27FC236}">
                  <a16:creationId xmlns:a16="http://schemas.microsoft.com/office/drawing/2014/main" id="{75B109E5-173F-1D76-2062-9E347AAD3BC1}"/>
                </a:ext>
              </a:extLst>
            </p:cNvPr>
            <p:cNvSpPr txBox="1"/>
            <p:nvPr userDrawn="1"/>
          </p:nvSpPr>
          <p:spPr>
            <a:xfrm>
              <a:off x="3336531" y="1052246"/>
              <a:ext cx="2851006" cy="1200329"/>
            </a:xfrm>
            <a:prstGeom prst="rect">
              <a:avLst/>
            </a:prstGeom>
            <a:noFill/>
            <a:ln>
              <a:noFill/>
            </a:ln>
          </p:spPr>
          <p:txBody>
            <a:bodyPr wrap="square" rtlCol="0">
              <a:spAutoFit/>
            </a:bodyPr>
            <a:lstStyle/>
            <a:p>
              <a:pPr lvl="0"/>
              <a:r>
                <a:rPr lang="en-US" sz="1200" b="1">
                  <a:solidFill>
                    <a:srgbClr val="FFFFFF"/>
                  </a:solidFill>
                  <a:latin typeface="Plus Jakarta Sans Light" pitchFamily="2" charset="0"/>
                  <a:ea typeface="Raleway Medium" charset="0"/>
                  <a:cs typeface="Raleway Medium" charset="0"/>
                </a:rPr>
                <a:t>Rue </a:t>
              </a:r>
              <a:r>
                <a:rPr lang="en-US" sz="1200" b="1" err="1">
                  <a:solidFill>
                    <a:srgbClr val="FFFFFF"/>
                  </a:solidFill>
                  <a:latin typeface="Plus Jakarta Sans Light" pitchFamily="2" charset="0"/>
                  <a:ea typeface="Raleway Medium" charset="0"/>
                  <a:cs typeface="Raleway Medium" charset="0"/>
                </a:rPr>
                <a:t>Belliard</a:t>
              </a:r>
              <a:r>
                <a:rPr lang="en-US" sz="1200" b="1">
                  <a:solidFill>
                    <a:srgbClr val="FFFFFF"/>
                  </a:solidFill>
                  <a:latin typeface="Plus Jakarta Sans Light" pitchFamily="2" charset="0"/>
                  <a:ea typeface="Raleway Medium" charset="0"/>
                  <a:cs typeface="Raleway Medium" charset="0"/>
                </a:rPr>
                <a:t> 35</a:t>
              </a:r>
            </a:p>
            <a:p>
              <a:pPr lvl="0"/>
              <a:r>
                <a:rPr lang="en-US" sz="1200" b="1">
                  <a:solidFill>
                    <a:srgbClr val="FFFFFF"/>
                  </a:solidFill>
                  <a:latin typeface="Plus Jakarta Sans Light" pitchFamily="2" charset="0"/>
                  <a:ea typeface="Raleway Medium" charset="0"/>
                  <a:cs typeface="Raleway Medium" charset="0"/>
                </a:rPr>
                <a:t>1000 Brussels Belgium</a:t>
              </a:r>
            </a:p>
            <a:p>
              <a:pPr lvl="0"/>
              <a:endParaRPr lang="en-US" sz="1200" b="1">
                <a:solidFill>
                  <a:srgbClr val="FFFFFF"/>
                </a:solidFill>
                <a:latin typeface="Plus Jakarta Sans Light" pitchFamily="2" charset="0"/>
                <a:ea typeface="Raleway Medium" charset="0"/>
                <a:cs typeface="Raleway Medium" charset="0"/>
              </a:endParaRPr>
            </a:p>
            <a:p>
              <a:pPr lvl="0"/>
              <a:r>
                <a:rPr lang="en-US" sz="1200" b="1">
                  <a:solidFill>
                    <a:srgbClr val="FFFFFF"/>
                  </a:solidFill>
                  <a:latin typeface="Plus Jakarta Sans Light" pitchFamily="2" charset="0"/>
                  <a:ea typeface="Raleway Medium" charset="0"/>
                  <a:cs typeface="Raleway Medium" charset="0"/>
                  <a:hlinkClick r:id="rId4"/>
                </a:rPr>
                <a:t>info@eudsoentity.eu</a:t>
              </a:r>
              <a:endParaRPr lang="en-US" sz="1200" b="1">
                <a:solidFill>
                  <a:srgbClr val="FFFFFF"/>
                </a:solidFill>
                <a:latin typeface="Plus Jakarta Sans Light" pitchFamily="2" charset="0"/>
                <a:ea typeface="Raleway Medium" charset="0"/>
                <a:cs typeface="Raleway Medium" charset="0"/>
              </a:endParaRPr>
            </a:p>
            <a:p>
              <a:pPr lvl="0"/>
              <a:r>
                <a:rPr lang="en-US" sz="1200" b="1">
                  <a:solidFill>
                    <a:srgbClr val="FFFFFF"/>
                  </a:solidFill>
                  <a:latin typeface="Plus Jakarta Sans Light" pitchFamily="2" charset="0"/>
                  <a:ea typeface="Raleway Medium" charset="0"/>
                  <a:cs typeface="Raleway Medium" charset="0"/>
                  <a:hlinkClick r:id="rId5"/>
                </a:rPr>
                <a:t>www.eudsoentity.eu</a:t>
              </a:r>
              <a:endParaRPr lang="en-US" sz="1200" b="1">
                <a:solidFill>
                  <a:srgbClr val="FFFFFF"/>
                </a:solidFill>
                <a:latin typeface="Plus Jakarta Sans Light" pitchFamily="2" charset="0"/>
                <a:ea typeface="Raleway Medium" charset="0"/>
                <a:cs typeface="Raleway Medium" charset="0"/>
              </a:endParaRPr>
            </a:p>
            <a:p>
              <a:pPr lvl="0"/>
              <a:r>
                <a:rPr lang="en-US" sz="1200" b="1">
                  <a:solidFill>
                    <a:srgbClr val="FFFFFF"/>
                  </a:solidFill>
                  <a:latin typeface="Plus Jakarta Sans Light" pitchFamily="2" charset="0"/>
                  <a:ea typeface="Raleway Medium" charset="0"/>
                  <a:cs typeface="Raleway Medium" charset="0"/>
                </a:rPr>
                <a:t>   </a:t>
              </a:r>
            </a:p>
          </p:txBody>
        </p:sp>
        <p:sp>
          <p:nvSpPr>
            <p:cNvPr id="27" name="TextBox 8">
              <a:extLst>
                <a:ext uri="{FF2B5EF4-FFF2-40B4-BE49-F238E27FC236}">
                  <a16:creationId xmlns:a16="http://schemas.microsoft.com/office/drawing/2014/main" id="{AFFA4D27-06BC-3182-4DAE-5EE9023D337E}"/>
                </a:ext>
              </a:extLst>
            </p:cNvPr>
            <p:cNvSpPr txBox="1"/>
            <p:nvPr userDrawn="1"/>
          </p:nvSpPr>
          <p:spPr>
            <a:xfrm>
              <a:off x="9545531" y="1023303"/>
              <a:ext cx="2851006" cy="1200329"/>
            </a:xfrm>
            <a:prstGeom prst="rect">
              <a:avLst/>
            </a:prstGeom>
            <a:noFill/>
            <a:ln>
              <a:noFill/>
            </a:ln>
          </p:spPr>
          <p:txBody>
            <a:bodyPr wrap="square" rtlCol="0">
              <a:spAutoFit/>
            </a:bodyPr>
            <a:lstStyle/>
            <a:p>
              <a:pPr lvl="0"/>
              <a:r>
                <a:rPr lang="en-US" sz="1200" b="1">
                  <a:solidFill>
                    <a:srgbClr val="FFFFFF"/>
                  </a:solidFill>
                  <a:latin typeface="Plus Jakarta Sans Light" pitchFamily="2" charset="0"/>
                  <a:ea typeface="Raleway Medium" charset="0"/>
                  <a:cs typeface="Raleway Medium" charset="0"/>
                </a:rPr>
                <a:t>Rue de Spa 8</a:t>
              </a:r>
            </a:p>
            <a:p>
              <a:pPr lvl="0"/>
              <a:r>
                <a:rPr lang="en-US" sz="1200" b="1">
                  <a:solidFill>
                    <a:srgbClr val="FFFFFF"/>
                  </a:solidFill>
                  <a:latin typeface="Plus Jakarta Sans Light" pitchFamily="2" charset="0"/>
                  <a:ea typeface="Raleway Medium" charset="0"/>
                  <a:cs typeface="Raleway Medium" charset="0"/>
                </a:rPr>
                <a:t>1000 Brussels Belgium</a:t>
              </a:r>
            </a:p>
            <a:p>
              <a:pPr lvl="0"/>
              <a:endParaRPr lang="en-US" sz="1200" b="1">
                <a:solidFill>
                  <a:srgbClr val="FFFFFF"/>
                </a:solidFill>
                <a:latin typeface="Plus Jakarta Sans Light" pitchFamily="2" charset="0"/>
                <a:ea typeface="Raleway Medium" charset="0"/>
                <a:cs typeface="Raleway Medium" charset="0"/>
              </a:endParaRPr>
            </a:p>
            <a:p>
              <a:pPr lvl="0"/>
              <a:r>
                <a:rPr lang="en-US" sz="1200" b="1">
                  <a:solidFill>
                    <a:srgbClr val="FFFFFF"/>
                  </a:solidFill>
                  <a:latin typeface="Plus Jakarta Sans Light" pitchFamily="2" charset="0"/>
                  <a:ea typeface="Raleway Medium" charset="0"/>
                  <a:cs typeface="Raleway Medium" charset="0"/>
                  <a:hlinkClick r:id="rId4"/>
                </a:rPr>
                <a:t>info@entsoe.eu</a:t>
              </a:r>
              <a:endParaRPr lang="en-US" sz="1200" b="1">
                <a:solidFill>
                  <a:srgbClr val="FFFFFF"/>
                </a:solidFill>
                <a:latin typeface="Plus Jakarta Sans Light" pitchFamily="2" charset="0"/>
                <a:ea typeface="Raleway Medium" charset="0"/>
                <a:cs typeface="Raleway Medium" charset="0"/>
              </a:endParaRPr>
            </a:p>
            <a:p>
              <a:pPr lvl="0"/>
              <a:r>
                <a:rPr lang="en-US" sz="1200" b="1">
                  <a:solidFill>
                    <a:srgbClr val="FFFFFF"/>
                  </a:solidFill>
                  <a:latin typeface="Plus Jakarta Sans Light" pitchFamily="2" charset="0"/>
                  <a:ea typeface="Raleway Medium" charset="0"/>
                  <a:cs typeface="Raleway Medium" charset="0"/>
                  <a:hlinkClick r:id="rId5"/>
                </a:rPr>
                <a:t>www.entsoe.eu</a:t>
              </a:r>
              <a:endParaRPr lang="en-US" sz="1200" b="1">
                <a:solidFill>
                  <a:srgbClr val="FFFFFF"/>
                </a:solidFill>
                <a:latin typeface="Plus Jakarta Sans Light" pitchFamily="2" charset="0"/>
                <a:ea typeface="Raleway Medium" charset="0"/>
                <a:cs typeface="Raleway Medium" charset="0"/>
              </a:endParaRPr>
            </a:p>
            <a:p>
              <a:pPr lvl="0"/>
              <a:r>
                <a:rPr lang="en-US" sz="1200" b="1">
                  <a:solidFill>
                    <a:srgbClr val="FFFFFF"/>
                  </a:solidFill>
                  <a:latin typeface="Plus Jakarta Sans Light" pitchFamily="2" charset="0"/>
                  <a:ea typeface="Raleway Medium" charset="0"/>
                  <a:cs typeface="Raleway Medium" charset="0"/>
                </a:rPr>
                <a:t>   </a:t>
              </a:r>
            </a:p>
          </p:txBody>
        </p:sp>
        <p:sp>
          <p:nvSpPr>
            <p:cNvPr id="28" name="TextBox 6">
              <a:extLst>
                <a:ext uri="{FF2B5EF4-FFF2-40B4-BE49-F238E27FC236}">
                  <a16:creationId xmlns:a16="http://schemas.microsoft.com/office/drawing/2014/main" id="{659D20F3-C9EA-D2C5-E4B6-F4AB20DC624E}"/>
                </a:ext>
              </a:extLst>
            </p:cNvPr>
            <p:cNvSpPr txBox="1"/>
            <p:nvPr userDrawn="1"/>
          </p:nvSpPr>
          <p:spPr>
            <a:xfrm>
              <a:off x="7571809" y="1023303"/>
              <a:ext cx="1562544" cy="369332"/>
            </a:xfrm>
            <a:prstGeom prst="rect">
              <a:avLst/>
            </a:prstGeom>
            <a:noFill/>
          </p:spPr>
          <p:txBody>
            <a:bodyPr wrap="square" rtlCol="0">
              <a:spAutoFit/>
            </a:bodyPr>
            <a:lstStyle/>
            <a:p>
              <a:r>
                <a:rPr lang="en-US">
                  <a:solidFill>
                    <a:schemeClr val="bg1"/>
                  </a:solidFill>
                  <a:latin typeface="Stick No Bills"/>
                </a:rPr>
                <a:t>ENTSO-E </a:t>
              </a:r>
              <a:r>
                <a:rPr lang="en-US" err="1">
                  <a:solidFill>
                    <a:schemeClr val="bg1"/>
                  </a:solidFill>
                  <a:latin typeface="Stick No Bills"/>
                </a:rPr>
                <a:t>aisbl</a:t>
              </a:r>
              <a:endParaRPr lang="en-ID">
                <a:solidFill>
                  <a:schemeClr val="bg1"/>
                </a:solidFill>
                <a:latin typeface="Stick No Bills"/>
              </a:endParaRPr>
            </a:p>
          </p:txBody>
        </p:sp>
        <p:sp>
          <p:nvSpPr>
            <p:cNvPr id="33" name="Rectangle 32">
              <a:extLst>
                <a:ext uri="{FF2B5EF4-FFF2-40B4-BE49-F238E27FC236}">
                  <a16:creationId xmlns:a16="http://schemas.microsoft.com/office/drawing/2014/main" id="{BB130859-935D-4EF3-FC7A-D141E011A8DC}"/>
                </a:ext>
              </a:extLst>
            </p:cNvPr>
            <p:cNvSpPr/>
            <p:nvPr userDrawn="1"/>
          </p:nvSpPr>
          <p:spPr>
            <a:xfrm>
              <a:off x="0" y="-5"/>
              <a:ext cx="12701821" cy="685799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39" name="Picture 38" descr="Une image contenant Graphique, conception&#10;&#10;Le contenu généré par l’IA peut être incorrect.">
            <a:extLst>
              <a:ext uri="{FF2B5EF4-FFF2-40B4-BE49-F238E27FC236}">
                <a16:creationId xmlns:a16="http://schemas.microsoft.com/office/drawing/2014/main" id="{96A79686-F5D5-8DE6-E5F7-CE2D30AD6812}"/>
              </a:ext>
            </a:extLst>
          </p:cNvPr>
          <p:cNvPicPr>
            <a:picLocks noChangeAspect="1"/>
          </p:cNvPicPr>
          <p:nvPr userDrawn="1"/>
        </p:nvPicPr>
        <p:blipFill>
          <a:blip r:embed="rId6">
            <a:extLst>
              <a:ext uri="{28A0092B-C50C-407E-A947-70E740481C1C}">
                <a14:useLocalDpi xmlns:a14="http://schemas.microsoft.com/office/drawing/2010/main" val="0"/>
              </a:ext>
            </a:extLst>
          </a:blip>
          <a:srcRect r="65068" b="38531"/>
          <a:stretch>
            <a:fillRect/>
          </a:stretch>
        </p:blipFill>
        <p:spPr>
          <a:xfrm>
            <a:off x="9989048" y="3258612"/>
            <a:ext cx="2202952" cy="3599387"/>
          </a:xfrm>
          <a:custGeom>
            <a:avLst/>
            <a:gdLst>
              <a:gd name="connsiteX0" fmla="*/ 0 w 2202952"/>
              <a:gd name="connsiteY0" fmla="*/ 0 h 3599387"/>
              <a:gd name="connsiteX1" fmla="*/ 2202952 w 2202952"/>
              <a:gd name="connsiteY1" fmla="*/ 0 h 3599387"/>
              <a:gd name="connsiteX2" fmla="*/ 2202952 w 2202952"/>
              <a:gd name="connsiteY2" fmla="*/ 3599387 h 3599387"/>
              <a:gd name="connsiteX3" fmla="*/ 0 w 2202952"/>
              <a:gd name="connsiteY3" fmla="*/ 3599387 h 3599387"/>
            </a:gdLst>
            <a:ahLst/>
            <a:cxnLst>
              <a:cxn ang="0">
                <a:pos x="connsiteX0" y="connsiteY0"/>
              </a:cxn>
              <a:cxn ang="0">
                <a:pos x="connsiteX1" y="connsiteY1"/>
              </a:cxn>
              <a:cxn ang="0">
                <a:pos x="connsiteX2" y="connsiteY2"/>
              </a:cxn>
              <a:cxn ang="0">
                <a:pos x="connsiteX3" y="connsiteY3"/>
              </a:cxn>
            </a:cxnLst>
            <a:rect l="l" t="t" r="r" b="b"/>
            <a:pathLst>
              <a:path w="2202952" h="3599387">
                <a:moveTo>
                  <a:pt x="0" y="0"/>
                </a:moveTo>
                <a:lnTo>
                  <a:pt x="2202952" y="0"/>
                </a:lnTo>
                <a:lnTo>
                  <a:pt x="2202952" y="3599387"/>
                </a:lnTo>
                <a:lnTo>
                  <a:pt x="0" y="3599387"/>
                </a:lnTo>
                <a:close/>
              </a:path>
            </a:pathLst>
          </a:custGeom>
        </p:spPr>
      </p:pic>
      <p:sp>
        <p:nvSpPr>
          <p:cNvPr id="36" name="Rectangle 35">
            <a:extLst>
              <a:ext uri="{FF2B5EF4-FFF2-40B4-BE49-F238E27FC236}">
                <a16:creationId xmlns:a16="http://schemas.microsoft.com/office/drawing/2014/main" id="{58815448-1FBC-31C6-B17B-AC2C109305C8}"/>
              </a:ext>
            </a:extLst>
          </p:cNvPr>
          <p:cNvSpPr/>
          <p:nvPr userDrawn="1"/>
        </p:nvSpPr>
        <p:spPr>
          <a:xfrm>
            <a:off x="0" y="2252575"/>
            <a:ext cx="12701821" cy="46054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2" name="Picture 41">
            <a:extLst>
              <a:ext uri="{FF2B5EF4-FFF2-40B4-BE49-F238E27FC236}">
                <a16:creationId xmlns:a16="http://schemas.microsoft.com/office/drawing/2014/main" id="{B51B172D-CF9B-3E25-F044-2240C6BF390B}"/>
              </a:ext>
            </a:extLst>
          </p:cNvPr>
          <p:cNvPicPr>
            <a:picLocks noChangeAspect="1"/>
          </p:cNvPicPr>
          <p:nvPr userDrawn="1"/>
        </p:nvPicPr>
        <p:blipFill>
          <a:blip r:embed="rId7">
            <a:extLst>
              <a:ext uri="{28A0092B-C50C-407E-A947-70E740481C1C}">
                <a14:useLocalDpi xmlns:a14="http://schemas.microsoft.com/office/drawing/2010/main" val="0"/>
              </a:ext>
            </a:extLst>
          </a:blip>
          <a:srcRect r="6677" b="46267"/>
          <a:stretch>
            <a:fillRect/>
          </a:stretch>
        </p:blipFill>
        <p:spPr>
          <a:xfrm>
            <a:off x="5024860" y="5211994"/>
            <a:ext cx="7167140" cy="1645993"/>
          </a:xfrm>
          <a:custGeom>
            <a:avLst/>
            <a:gdLst>
              <a:gd name="connsiteX0" fmla="*/ 0 w 7167140"/>
              <a:gd name="connsiteY0" fmla="*/ 0 h 1645993"/>
              <a:gd name="connsiteX1" fmla="*/ 7167140 w 7167140"/>
              <a:gd name="connsiteY1" fmla="*/ 0 h 1645993"/>
              <a:gd name="connsiteX2" fmla="*/ 7167140 w 7167140"/>
              <a:gd name="connsiteY2" fmla="*/ 1645993 h 1645993"/>
              <a:gd name="connsiteX3" fmla="*/ 0 w 7167140"/>
              <a:gd name="connsiteY3" fmla="*/ 1645993 h 1645993"/>
            </a:gdLst>
            <a:ahLst/>
            <a:cxnLst>
              <a:cxn ang="0">
                <a:pos x="connsiteX0" y="connsiteY0"/>
              </a:cxn>
              <a:cxn ang="0">
                <a:pos x="connsiteX1" y="connsiteY1"/>
              </a:cxn>
              <a:cxn ang="0">
                <a:pos x="connsiteX2" y="connsiteY2"/>
              </a:cxn>
              <a:cxn ang="0">
                <a:pos x="connsiteX3" y="connsiteY3"/>
              </a:cxn>
            </a:cxnLst>
            <a:rect l="l" t="t" r="r" b="b"/>
            <a:pathLst>
              <a:path w="7167140" h="1645993">
                <a:moveTo>
                  <a:pt x="0" y="0"/>
                </a:moveTo>
                <a:lnTo>
                  <a:pt x="7167140" y="0"/>
                </a:lnTo>
                <a:lnTo>
                  <a:pt x="7167140" y="1645993"/>
                </a:lnTo>
                <a:lnTo>
                  <a:pt x="0" y="1645993"/>
                </a:lnTo>
                <a:close/>
              </a:path>
            </a:pathLst>
          </a:custGeom>
        </p:spPr>
      </p:pic>
    </p:spTree>
    <p:extLst>
      <p:ext uri="{BB962C8B-B14F-4D97-AF65-F5344CB8AC3E}">
        <p14:creationId xmlns:p14="http://schemas.microsoft.com/office/powerpoint/2010/main" val="1447814751"/>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hyperlink" Target="https://www.tsodsoplatform.eu/electricity-data-interoperability/about-electricity-data-interoperability" TargetMode="Externa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4.xml"/><Relationship Id="rId5" Type="http://schemas.openxmlformats.org/officeDocument/2006/relationships/hyperlink" Target="https://www.tsodsoplatform.eu/electricity-data-interoperability/implementing-acts-data-interoperability" TargetMode="Externa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hyperlink" Target="https://www.tsodsoplatform.eu/electricity-data-interoperability/implementing-acts-data-interoperability"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20.sv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microsoft.com/office/2018/10/relationships/comments" Target="../comments/modernComment_7FFFFB9E_8029EA8C.xml"/><Relationship Id="rId1" Type="http://schemas.openxmlformats.org/officeDocument/2006/relationships/slideLayout" Target="../slideLayouts/slideLayout14.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5E7"/>
        </a:solidFill>
        <a:effectLst/>
      </p:bgPr>
    </p:bg>
    <p:spTree>
      <p:nvGrpSpPr>
        <p:cNvPr id="1" name="">
          <a:extLst>
            <a:ext uri="{FF2B5EF4-FFF2-40B4-BE49-F238E27FC236}">
              <a16:creationId xmlns:a16="http://schemas.microsoft.com/office/drawing/2014/main" id="{62233DCD-9E5C-E060-E2C2-980BBF155167}"/>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51B8CFC-8FBD-2E06-357F-F82339CE3F8F}"/>
              </a:ext>
            </a:extLst>
          </p:cNvPr>
          <p:cNvSpPr>
            <a:spLocks noGrp="1"/>
          </p:cNvSpPr>
          <p:nvPr>
            <p:ph type="body" sz="quarter" idx="10"/>
          </p:nvPr>
        </p:nvSpPr>
        <p:spPr>
          <a:xfrm>
            <a:off x="7040144" y="4867275"/>
            <a:ext cx="1755513" cy="830996"/>
          </a:xfrm>
        </p:spPr>
        <p:txBody>
          <a:bodyPr/>
          <a:lstStyle/>
          <a:p>
            <a:r>
              <a:rPr lang="en-GB"/>
              <a:t>6 October2026</a:t>
            </a:r>
          </a:p>
        </p:txBody>
      </p:sp>
      <p:sp>
        <p:nvSpPr>
          <p:cNvPr id="6" name="Text Placeholder 5">
            <a:extLst>
              <a:ext uri="{FF2B5EF4-FFF2-40B4-BE49-F238E27FC236}">
                <a16:creationId xmlns:a16="http://schemas.microsoft.com/office/drawing/2014/main" id="{DA0A4CD6-AB07-4B76-F441-0D37DAA44965}"/>
              </a:ext>
            </a:extLst>
          </p:cNvPr>
          <p:cNvSpPr>
            <a:spLocks noGrp="1"/>
          </p:cNvSpPr>
          <p:nvPr>
            <p:ph type="body" sz="quarter" idx="11"/>
          </p:nvPr>
        </p:nvSpPr>
        <p:spPr/>
        <p:txBody>
          <a:bodyPr/>
          <a:lstStyle/>
          <a:p>
            <a:r>
              <a:rPr lang="en-GB"/>
              <a:t>Paul De Wit, on behalf of the Joint Working Group of DSO ENTITY &amp; ENTSO-E</a:t>
            </a:r>
          </a:p>
        </p:txBody>
      </p:sp>
      <p:sp>
        <p:nvSpPr>
          <p:cNvPr id="7" name="Text Placeholder 6">
            <a:extLst>
              <a:ext uri="{FF2B5EF4-FFF2-40B4-BE49-F238E27FC236}">
                <a16:creationId xmlns:a16="http://schemas.microsoft.com/office/drawing/2014/main" id="{BE44701F-BE26-D566-CAA5-950C9DCCD13A}"/>
              </a:ext>
            </a:extLst>
          </p:cNvPr>
          <p:cNvSpPr>
            <a:spLocks noGrp="1"/>
          </p:cNvSpPr>
          <p:nvPr>
            <p:ph type="body" sz="quarter" idx="12"/>
          </p:nvPr>
        </p:nvSpPr>
        <p:spPr>
          <a:xfrm>
            <a:off x="507817" y="3177491"/>
            <a:ext cx="6404260" cy="2814638"/>
          </a:xfrm>
        </p:spPr>
        <p:txBody>
          <a:bodyPr lIns="91440" tIns="45720" rIns="91440" bIns="45720" anchor="b"/>
          <a:lstStyle/>
          <a:p>
            <a:r>
              <a:rPr lang="en-GB">
                <a:gradFill flip="none">
                  <a:gsLst>
                    <a:gs pos="0">
                      <a:srgbClr val="000000"/>
                    </a:gs>
                    <a:gs pos="100000">
                      <a:srgbClr val="8380B9"/>
                    </a:gs>
                  </a:gsLst>
                  <a:path path="circle">
                    <a:fillToRect r="100000" b="100000"/>
                  </a:path>
                  <a:tileRect l="-100000" t="-100000"/>
                </a:gradFill>
                <a:latin typeface="Plus Jakarta Sans Medium"/>
              </a:rPr>
              <a:t>DRESG 3</a:t>
            </a:r>
            <a:r>
              <a:rPr lang="en-GB" baseline="30000">
                <a:gradFill flip="none">
                  <a:gsLst>
                    <a:gs pos="0">
                      <a:srgbClr val="000000"/>
                    </a:gs>
                    <a:gs pos="100000">
                      <a:srgbClr val="8380B9"/>
                    </a:gs>
                  </a:gsLst>
                  <a:path path="circle">
                    <a:fillToRect r="100000" b="100000"/>
                  </a:path>
                  <a:tileRect l="-100000" t="-100000"/>
                </a:gradFill>
                <a:latin typeface="Plus Jakarta Sans Medium"/>
              </a:rPr>
              <a:t>rd</a:t>
            </a:r>
            <a:r>
              <a:rPr lang="en-GB">
                <a:gradFill flip="none">
                  <a:gsLst>
                    <a:gs pos="0">
                      <a:srgbClr val="000000"/>
                    </a:gs>
                    <a:gs pos="100000">
                      <a:srgbClr val="8380B9"/>
                    </a:gs>
                  </a:gsLst>
                  <a:path path="circle">
                    <a:fillToRect r="100000" b="100000"/>
                  </a:path>
                  <a:tileRect l="-100000" t="-100000"/>
                </a:gradFill>
                <a:latin typeface="Plus Jakarta Sans Medium"/>
              </a:rPr>
              <a:t> Meeting– </a:t>
            </a:r>
          </a:p>
          <a:p>
            <a:r>
              <a:rPr lang="en-US" sz="2800" i="1">
                <a:gradFill flip="none">
                  <a:gsLst>
                    <a:gs pos="0">
                      <a:srgbClr val="000000"/>
                    </a:gs>
                    <a:gs pos="100000">
                      <a:srgbClr val="8380B9"/>
                    </a:gs>
                  </a:gsLst>
                  <a:path path="circle">
                    <a:fillToRect r="100000" b="100000"/>
                  </a:path>
                  <a:tileRect l="-100000" t="-100000"/>
                </a:gradFill>
                <a:latin typeface="Plus Jakarta Sans Medium"/>
              </a:rPr>
              <a:t>Implementing Regulation on interoperability requirements for Demand Response</a:t>
            </a:r>
            <a:endParaRPr lang="en-GB" sz="2800" i="1">
              <a:gradFill flip="none">
                <a:gsLst>
                  <a:gs pos="0">
                    <a:srgbClr val="000000"/>
                  </a:gs>
                  <a:gs pos="100000">
                    <a:srgbClr val="8380B9"/>
                  </a:gs>
                </a:gsLst>
                <a:path path="circle">
                  <a:fillToRect r="100000" b="100000"/>
                </a:path>
                <a:tileRect l="-100000" t="-100000"/>
              </a:gradFill>
              <a:latin typeface="Plus Jakarta Sans Medium"/>
            </a:endParaRPr>
          </a:p>
        </p:txBody>
      </p:sp>
    </p:spTree>
    <p:extLst>
      <p:ext uri="{BB962C8B-B14F-4D97-AF65-F5344CB8AC3E}">
        <p14:creationId xmlns:p14="http://schemas.microsoft.com/office/powerpoint/2010/main" val="13391052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2DAF9-BEE6-69C7-6BBD-C1B4DBFC3654}"/>
              </a:ext>
            </a:extLst>
          </p:cNvPr>
          <p:cNvSpPr>
            <a:spLocks noGrp="1"/>
          </p:cNvSpPr>
          <p:nvPr>
            <p:ph type="title"/>
          </p:nvPr>
        </p:nvSpPr>
        <p:spPr>
          <a:xfrm>
            <a:off x="1082457" y="369148"/>
            <a:ext cx="9119422" cy="965531"/>
          </a:xfrm>
        </p:spPr>
        <p:txBody>
          <a:bodyPr>
            <a:noAutofit/>
          </a:bodyPr>
          <a:lstStyle/>
          <a:p>
            <a:r>
              <a:rPr lang="en-GB" sz="3600"/>
              <a:t>Background of the work for the IR Demand Response – </a:t>
            </a:r>
            <a:r>
              <a:rPr lang="en-GB" sz="2800" b="0"/>
              <a:t>Legal Mandate and ENTSOE – DSO Entity JWG</a:t>
            </a:r>
            <a:endParaRPr lang="en-GB" sz="3600" b="0"/>
          </a:p>
        </p:txBody>
      </p:sp>
      <p:sp>
        <p:nvSpPr>
          <p:cNvPr id="5" name="Rectangle 4">
            <a:extLst>
              <a:ext uri="{FF2B5EF4-FFF2-40B4-BE49-F238E27FC236}">
                <a16:creationId xmlns:a16="http://schemas.microsoft.com/office/drawing/2014/main" id="{957722F7-2EE7-87D5-2ABC-0D5EE4DE4B91}"/>
              </a:ext>
            </a:extLst>
          </p:cNvPr>
          <p:cNvSpPr/>
          <p:nvPr/>
        </p:nvSpPr>
        <p:spPr>
          <a:xfrm>
            <a:off x="489644" y="1576136"/>
            <a:ext cx="5061084" cy="4590984"/>
          </a:xfrm>
          <a:prstGeom prst="rect">
            <a:avLst/>
          </a:prstGeom>
          <a:solidFill>
            <a:srgbClr val="FFF5E7"/>
          </a:solidFill>
          <a:ln w="38100">
            <a:solidFill>
              <a:srgbClr val="25256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a:ln>
                <a:noFill/>
              </a:ln>
              <a:solidFill>
                <a:prstClr val="white"/>
              </a:solidFill>
              <a:effectLst/>
              <a:uLnTx/>
              <a:uFillTx/>
              <a:latin typeface="Plus Jakarta Sans" pitchFamily="2" charset="0"/>
              <a:ea typeface="+mn-ea"/>
              <a:cs typeface="Plus Jakarta Sans" pitchFamily="2" charset="0"/>
            </a:endParaRPr>
          </a:p>
        </p:txBody>
      </p:sp>
      <p:sp>
        <p:nvSpPr>
          <p:cNvPr id="9" name="TextBox 20">
            <a:extLst>
              <a:ext uri="{FF2B5EF4-FFF2-40B4-BE49-F238E27FC236}">
                <a16:creationId xmlns:a16="http://schemas.microsoft.com/office/drawing/2014/main" id="{25004993-78EE-63B3-BCC0-87D8BDAFFD9A}"/>
              </a:ext>
            </a:extLst>
          </p:cNvPr>
          <p:cNvSpPr txBox="1"/>
          <p:nvPr/>
        </p:nvSpPr>
        <p:spPr>
          <a:xfrm>
            <a:off x="492785" y="2151262"/>
            <a:ext cx="4881855" cy="3539430"/>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SzPct val="100000"/>
              <a:buFont typeface="Arial" panose="020B0604020202020204" pitchFamily="34" charset="0"/>
              <a:buChar char="•"/>
            </a:pPr>
            <a:r>
              <a:rPr lang="en-US" sz="1600"/>
              <a:t>The data interoperability implementing regulation is coming from </a:t>
            </a:r>
            <a:r>
              <a:rPr lang="en-US" sz="1600" b="1"/>
              <a:t>Article 24 of Directive 2019/944.</a:t>
            </a:r>
          </a:p>
          <a:p>
            <a:pPr lvl="1">
              <a:buSzPct val="100000"/>
              <a:buFont typeface="Courier New" panose="020B0604020202020204" pitchFamily="34" charset="0"/>
              <a:buChar char="o"/>
            </a:pPr>
            <a:r>
              <a:rPr lang="en-US" sz="1600" b="1"/>
              <a:t>Data interoperability for </a:t>
            </a:r>
            <a:r>
              <a:rPr lang="en-US" sz="1600"/>
              <a:t>metering &amp; consumption data ((EU) 2023/1162), customer switching, </a:t>
            </a:r>
            <a:r>
              <a:rPr lang="en-US" sz="1600" b="1"/>
              <a:t>demand response </a:t>
            </a:r>
            <a:r>
              <a:rPr lang="en-US" sz="1600"/>
              <a:t>&amp; others.</a:t>
            </a:r>
          </a:p>
          <a:p>
            <a:pPr lvl="1">
              <a:buSzPct val="100000"/>
              <a:buFont typeface="Courier New" panose="020B0604020202020204" pitchFamily="34" charset="0"/>
              <a:buChar char="o"/>
            </a:pPr>
            <a:endParaRPr lang="en-US" sz="1600"/>
          </a:p>
          <a:p>
            <a:pPr>
              <a:buSzPct val="100000"/>
              <a:buFont typeface="Arial" panose="020B0604020202020204" pitchFamily="34" charset="0"/>
              <a:buChar char="•"/>
            </a:pPr>
            <a:r>
              <a:rPr lang="en-US" sz="1600"/>
              <a:t>To deliver the obligations in Directive 2019/944, (EU) 2023/1162 requires ENTSO-E and DSO Entity to support the European Commission in creating Implementing Regulations on Data Interoperability.</a:t>
            </a:r>
          </a:p>
          <a:p>
            <a:pPr>
              <a:buSzPct val="100000"/>
              <a:buFont typeface="Arial" panose="020B0604020202020204" pitchFamily="34" charset="0"/>
              <a:buChar char="•"/>
            </a:pPr>
            <a:endParaRPr lang="en-US" sz="1600"/>
          </a:p>
          <a:p>
            <a:pPr>
              <a:buSzPct val="100000"/>
              <a:buFont typeface="Arial" panose="020B0604020202020204" pitchFamily="34" charset="0"/>
              <a:buChar char="•"/>
            </a:pPr>
            <a:r>
              <a:rPr lang="en-GB" sz="1600"/>
              <a:t>To deliver this mandate, ENTSO-E and DSO Entity created the </a:t>
            </a:r>
            <a:r>
              <a:rPr lang="en-GB" sz="1600" b="1"/>
              <a:t>Joint Working Group </a:t>
            </a:r>
            <a:r>
              <a:rPr lang="en-GB" sz="1600"/>
              <a:t>(JWG) for Data Interoperability in June 2023. </a:t>
            </a:r>
          </a:p>
        </p:txBody>
      </p:sp>
      <p:sp>
        <p:nvSpPr>
          <p:cNvPr id="12" name="Rectangle 11">
            <a:extLst>
              <a:ext uri="{FF2B5EF4-FFF2-40B4-BE49-F238E27FC236}">
                <a16:creationId xmlns:a16="http://schemas.microsoft.com/office/drawing/2014/main" id="{599EEC98-CBF8-A198-417A-24CAA7DC7476}"/>
              </a:ext>
            </a:extLst>
          </p:cNvPr>
          <p:cNvSpPr/>
          <p:nvPr/>
        </p:nvSpPr>
        <p:spPr>
          <a:xfrm>
            <a:off x="467640" y="1576136"/>
            <a:ext cx="5083088" cy="486069"/>
          </a:xfrm>
          <a:prstGeom prst="rect">
            <a:avLst/>
          </a:prstGeom>
          <a:solidFill>
            <a:schemeClr val="tx2">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t>Background</a:t>
            </a:r>
          </a:p>
        </p:txBody>
      </p:sp>
      <p:graphicFrame>
        <p:nvGraphicFramePr>
          <p:cNvPr id="14" name="Diagram 13">
            <a:extLst>
              <a:ext uri="{FF2B5EF4-FFF2-40B4-BE49-F238E27FC236}">
                <a16:creationId xmlns:a16="http://schemas.microsoft.com/office/drawing/2014/main" id="{BE3F930A-0F1E-3A8D-FC96-99055C3E912F}"/>
              </a:ext>
            </a:extLst>
          </p:cNvPr>
          <p:cNvGraphicFramePr/>
          <p:nvPr>
            <p:extLst>
              <p:ext uri="{D42A27DB-BD31-4B8C-83A1-F6EECF244321}">
                <p14:modId xmlns:p14="http://schemas.microsoft.com/office/powerpoint/2010/main" val="3727710613"/>
              </p:ext>
            </p:extLst>
          </p:nvPr>
        </p:nvGraphicFramePr>
        <p:xfrm>
          <a:off x="5831840" y="1659285"/>
          <a:ext cx="6177618" cy="35394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 name="TextBox 15">
            <a:extLst>
              <a:ext uri="{FF2B5EF4-FFF2-40B4-BE49-F238E27FC236}">
                <a16:creationId xmlns:a16="http://schemas.microsoft.com/office/drawing/2014/main" id="{ABE5BCDD-7741-32F7-110D-DB605F7C62BC}"/>
              </a:ext>
            </a:extLst>
          </p:cNvPr>
          <p:cNvSpPr txBox="1"/>
          <p:nvPr/>
        </p:nvSpPr>
        <p:spPr>
          <a:xfrm>
            <a:off x="5736664" y="4843305"/>
            <a:ext cx="1998921" cy="646331"/>
          </a:xfrm>
          <a:prstGeom prst="rect">
            <a:avLst/>
          </a:prstGeom>
          <a:noFill/>
          <a:ln>
            <a:solidFill>
              <a:srgbClr val="902C57"/>
            </a:solidFill>
          </a:ln>
        </p:spPr>
        <p:txBody>
          <a:bodyPr wrap="square">
            <a:spAutoFit/>
          </a:bodyPr>
          <a:lstStyle/>
          <a:p>
            <a:pPr algn="ctr"/>
            <a:r>
              <a:rPr lang="en-US">
                <a:solidFill>
                  <a:schemeClr val="tx1"/>
                </a:solidFill>
                <a:latin typeface="Aptos" panose="020B0004020202020204" pitchFamily="34" charset="0"/>
              </a:rPr>
              <a:t>Stakeholders’ panel  TF1</a:t>
            </a:r>
          </a:p>
        </p:txBody>
      </p:sp>
      <p:sp>
        <p:nvSpPr>
          <p:cNvPr id="18" name="TextBox 17">
            <a:extLst>
              <a:ext uri="{FF2B5EF4-FFF2-40B4-BE49-F238E27FC236}">
                <a16:creationId xmlns:a16="http://schemas.microsoft.com/office/drawing/2014/main" id="{23731481-A346-B4FD-EEFA-F6BBE6477624}"/>
              </a:ext>
            </a:extLst>
          </p:cNvPr>
          <p:cNvSpPr txBox="1"/>
          <p:nvPr/>
        </p:nvSpPr>
        <p:spPr>
          <a:xfrm>
            <a:off x="8016697" y="4843305"/>
            <a:ext cx="1998921" cy="646331"/>
          </a:xfrm>
          <a:prstGeom prst="rect">
            <a:avLst/>
          </a:prstGeom>
          <a:noFill/>
          <a:ln>
            <a:solidFill>
              <a:srgbClr val="902C57"/>
            </a:solidFill>
          </a:ln>
        </p:spPr>
        <p:txBody>
          <a:bodyPr wrap="square">
            <a:spAutoFit/>
          </a:bodyPr>
          <a:lstStyle/>
          <a:p>
            <a:pPr algn="ctr"/>
            <a:r>
              <a:rPr lang="en-US">
                <a:solidFill>
                  <a:schemeClr val="tx1"/>
                </a:solidFill>
                <a:latin typeface="Aptos" panose="020B0004020202020204" pitchFamily="34" charset="0"/>
              </a:rPr>
              <a:t>Stakeholders’ panel  TF2</a:t>
            </a:r>
          </a:p>
        </p:txBody>
      </p:sp>
      <p:sp>
        <p:nvSpPr>
          <p:cNvPr id="20" name="TextBox 19">
            <a:extLst>
              <a:ext uri="{FF2B5EF4-FFF2-40B4-BE49-F238E27FC236}">
                <a16:creationId xmlns:a16="http://schemas.microsoft.com/office/drawing/2014/main" id="{5A0536EC-C808-82A2-5466-20CC5326559D}"/>
              </a:ext>
            </a:extLst>
          </p:cNvPr>
          <p:cNvSpPr txBox="1"/>
          <p:nvPr/>
        </p:nvSpPr>
        <p:spPr>
          <a:xfrm>
            <a:off x="10201879" y="4822985"/>
            <a:ext cx="1998921" cy="646331"/>
          </a:xfrm>
          <a:prstGeom prst="rect">
            <a:avLst/>
          </a:prstGeom>
          <a:noFill/>
          <a:ln>
            <a:solidFill>
              <a:srgbClr val="902C57"/>
            </a:solidFill>
          </a:ln>
        </p:spPr>
        <p:txBody>
          <a:bodyPr wrap="square">
            <a:spAutoFit/>
          </a:bodyPr>
          <a:lstStyle/>
          <a:p>
            <a:pPr algn="ctr"/>
            <a:r>
              <a:rPr lang="en-US">
                <a:solidFill>
                  <a:schemeClr val="tx1"/>
                </a:solidFill>
                <a:latin typeface="Aptos" panose="020B0004020202020204" pitchFamily="34" charset="0"/>
              </a:rPr>
              <a:t>Stakeholders’ panel  TF3</a:t>
            </a:r>
          </a:p>
        </p:txBody>
      </p:sp>
    </p:spTree>
    <p:extLst>
      <p:ext uri="{BB962C8B-B14F-4D97-AF65-F5344CB8AC3E}">
        <p14:creationId xmlns:p14="http://schemas.microsoft.com/office/powerpoint/2010/main" val="3034794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B54402B-9F1E-42AA-49F7-93BD6545CCC4}"/>
              </a:ext>
            </a:extLst>
          </p:cNvPr>
          <p:cNvSpPr>
            <a:spLocks noGrp="1"/>
          </p:cNvSpPr>
          <p:nvPr>
            <p:ph type="title"/>
          </p:nvPr>
        </p:nvSpPr>
        <p:spPr>
          <a:xfrm>
            <a:off x="1083946" y="320249"/>
            <a:ext cx="9119422" cy="965531"/>
          </a:xfrm>
        </p:spPr>
        <p:txBody>
          <a:bodyPr>
            <a:normAutofit/>
          </a:bodyPr>
          <a:lstStyle/>
          <a:p>
            <a:r>
              <a:rPr lang="en-US" dirty="0">
                <a:latin typeface="Aptos"/>
              </a:rPr>
              <a:t>JWG Deliverables </a:t>
            </a:r>
            <a:endParaRPr lang="en-BE" dirty="0">
              <a:latin typeface="Aptos"/>
            </a:endParaRPr>
          </a:p>
        </p:txBody>
      </p:sp>
      <p:sp>
        <p:nvSpPr>
          <p:cNvPr id="4" name="Oval 3">
            <a:extLst>
              <a:ext uri="{FF2B5EF4-FFF2-40B4-BE49-F238E27FC236}">
                <a16:creationId xmlns:a16="http://schemas.microsoft.com/office/drawing/2014/main" id="{E576404B-CE35-359E-00CA-9E0052D770E3}"/>
              </a:ext>
            </a:extLst>
          </p:cNvPr>
          <p:cNvSpPr/>
          <p:nvPr/>
        </p:nvSpPr>
        <p:spPr>
          <a:xfrm>
            <a:off x="7507951" y="1148578"/>
            <a:ext cx="2021270" cy="1909086"/>
          </a:xfrm>
          <a:prstGeom prst="ellipse">
            <a:avLst/>
          </a:prstGeom>
          <a:solidFill>
            <a:srgbClr val="FFC00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latin typeface="Aptos" panose="020B0004020202020204" pitchFamily="34" charset="0"/>
              </a:rPr>
              <a:t>A JWG proposal for an Implementing Act on data interoperability requirements for demand response </a:t>
            </a:r>
          </a:p>
          <a:p>
            <a:pPr algn="ctr"/>
            <a:r>
              <a:rPr lang="en-US" sz="1200">
                <a:solidFill>
                  <a:schemeClr val="tx1"/>
                </a:solidFill>
                <a:latin typeface="Aptos" panose="020B0004020202020204" pitchFamily="34" charset="0"/>
              </a:rPr>
              <a:t>(IA DR) </a:t>
            </a:r>
            <a:endParaRPr lang="en-BE" sz="1200">
              <a:solidFill>
                <a:schemeClr val="tx1"/>
              </a:solidFill>
              <a:latin typeface="Aptos" panose="020B0004020202020204" pitchFamily="34" charset="0"/>
            </a:endParaRPr>
          </a:p>
        </p:txBody>
      </p:sp>
      <p:sp>
        <p:nvSpPr>
          <p:cNvPr id="5" name="Oval 4">
            <a:extLst>
              <a:ext uri="{FF2B5EF4-FFF2-40B4-BE49-F238E27FC236}">
                <a16:creationId xmlns:a16="http://schemas.microsoft.com/office/drawing/2014/main" id="{56384E5B-4B3B-7E3C-792F-850D51CD9C17}"/>
              </a:ext>
            </a:extLst>
          </p:cNvPr>
          <p:cNvSpPr/>
          <p:nvPr/>
        </p:nvSpPr>
        <p:spPr>
          <a:xfrm>
            <a:off x="3227758" y="4745811"/>
            <a:ext cx="2185235" cy="1875094"/>
          </a:xfrm>
          <a:prstGeom prst="ellipse">
            <a:avLst/>
          </a:prstGeom>
          <a:solidFill>
            <a:srgbClr val="FFC00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latin typeface="Aptos" panose="020B0004020202020204" pitchFamily="34" charset="0"/>
              </a:rPr>
              <a:t>A JWG proposal for an Implementing Act on data interoperability requirements for customer switching</a:t>
            </a:r>
          </a:p>
          <a:p>
            <a:pPr algn="ctr"/>
            <a:r>
              <a:rPr lang="en-US" sz="1200">
                <a:solidFill>
                  <a:schemeClr val="tx1"/>
                </a:solidFill>
                <a:latin typeface="Aptos" panose="020B0004020202020204" pitchFamily="34" charset="0"/>
              </a:rPr>
              <a:t>(IA CS) </a:t>
            </a:r>
            <a:endParaRPr lang="en-BE" sz="1200">
              <a:solidFill>
                <a:schemeClr val="tx1"/>
              </a:solidFill>
              <a:latin typeface="Aptos" panose="020B0004020202020204" pitchFamily="34" charset="0"/>
            </a:endParaRPr>
          </a:p>
        </p:txBody>
      </p:sp>
      <p:sp>
        <p:nvSpPr>
          <p:cNvPr id="6" name="Oval 5">
            <a:extLst>
              <a:ext uri="{FF2B5EF4-FFF2-40B4-BE49-F238E27FC236}">
                <a16:creationId xmlns:a16="http://schemas.microsoft.com/office/drawing/2014/main" id="{42415EA7-11C7-512E-C917-2B15D0BB30A9}"/>
              </a:ext>
            </a:extLst>
          </p:cNvPr>
          <p:cNvSpPr/>
          <p:nvPr/>
        </p:nvSpPr>
        <p:spPr>
          <a:xfrm>
            <a:off x="6976139" y="4953748"/>
            <a:ext cx="1375145" cy="1377629"/>
          </a:xfrm>
          <a:prstGeom prst="ellipse">
            <a:avLst/>
          </a:prstGeom>
          <a:solidFill>
            <a:srgbClr val="FFC00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latin typeface="Aptos" panose="020B0004020202020204" pitchFamily="34" charset="0"/>
              </a:rPr>
              <a:t>Publication of the JWG repository</a:t>
            </a:r>
            <a:endParaRPr lang="en-BE" sz="1200">
              <a:solidFill>
                <a:schemeClr val="tx1"/>
              </a:solidFill>
              <a:latin typeface="Aptos" panose="020B0004020202020204" pitchFamily="34" charset="0"/>
            </a:endParaRPr>
          </a:p>
        </p:txBody>
      </p:sp>
      <p:sp>
        <p:nvSpPr>
          <p:cNvPr id="7" name="Oval 6">
            <a:extLst>
              <a:ext uri="{FF2B5EF4-FFF2-40B4-BE49-F238E27FC236}">
                <a16:creationId xmlns:a16="http://schemas.microsoft.com/office/drawing/2014/main" id="{5E133AAF-AD96-49AB-15B0-9F1E370907DF}"/>
              </a:ext>
            </a:extLst>
          </p:cNvPr>
          <p:cNvSpPr/>
          <p:nvPr/>
        </p:nvSpPr>
        <p:spPr>
          <a:xfrm>
            <a:off x="5272545" y="1215053"/>
            <a:ext cx="2032784" cy="1765504"/>
          </a:xfrm>
          <a:prstGeom prst="ellipse">
            <a:avLst/>
          </a:prstGeom>
          <a:solidFill>
            <a:srgbClr val="FFC00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latin typeface="Aptos" panose="020B0004020202020204" pitchFamily="34" charset="0"/>
              </a:rPr>
              <a:t>A new Harmonized Electricity Market Role Model (HEMRM), previously done only by ENTSO-E</a:t>
            </a:r>
            <a:endParaRPr lang="en-BE" sz="1200">
              <a:solidFill>
                <a:schemeClr val="tx1"/>
              </a:solidFill>
              <a:latin typeface="Aptos" panose="020B0004020202020204" pitchFamily="34" charset="0"/>
            </a:endParaRPr>
          </a:p>
        </p:txBody>
      </p:sp>
      <p:sp>
        <p:nvSpPr>
          <p:cNvPr id="8" name="Oval 7">
            <a:extLst>
              <a:ext uri="{FF2B5EF4-FFF2-40B4-BE49-F238E27FC236}">
                <a16:creationId xmlns:a16="http://schemas.microsoft.com/office/drawing/2014/main" id="{F119F546-92E0-CFF6-5EBB-D7A291F325CE}"/>
              </a:ext>
            </a:extLst>
          </p:cNvPr>
          <p:cNvSpPr/>
          <p:nvPr/>
        </p:nvSpPr>
        <p:spPr>
          <a:xfrm>
            <a:off x="1966773" y="1421219"/>
            <a:ext cx="1900214" cy="1872452"/>
          </a:xfrm>
          <a:prstGeom prst="ellipse">
            <a:avLst/>
          </a:prstGeom>
          <a:solidFill>
            <a:srgbClr val="FFC00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solidFill>
                  <a:schemeClr val="tx1"/>
                </a:solidFill>
                <a:latin typeface="Aptos"/>
              </a:rPr>
              <a:t>Guideline for the Implementing Act (EU) 1162/2023 in metering and consumption data</a:t>
            </a:r>
            <a:endParaRPr lang="en-BE" sz="1200">
              <a:solidFill>
                <a:schemeClr val="tx1"/>
              </a:solidFill>
              <a:latin typeface="Aptos"/>
            </a:endParaRPr>
          </a:p>
        </p:txBody>
      </p:sp>
      <p:sp>
        <p:nvSpPr>
          <p:cNvPr id="9" name="TextBox 8">
            <a:extLst>
              <a:ext uri="{FF2B5EF4-FFF2-40B4-BE49-F238E27FC236}">
                <a16:creationId xmlns:a16="http://schemas.microsoft.com/office/drawing/2014/main" id="{AC928462-437B-35C7-2E07-285579432450}"/>
              </a:ext>
            </a:extLst>
          </p:cNvPr>
          <p:cNvSpPr txBox="1"/>
          <p:nvPr/>
        </p:nvSpPr>
        <p:spPr>
          <a:xfrm>
            <a:off x="80122" y="2648886"/>
            <a:ext cx="2027276" cy="646331"/>
          </a:xfrm>
          <a:prstGeom prst="rect">
            <a:avLst/>
          </a:prstGeom>
          <a:noFill/>
        </p:spPr>
        <p:txBody>
          <a:bodyPr wrap="square" rtlCol="0">
            <a:spAutoFit/>
          </a:bodyPr>
          <a:lstStyle/>
          <a:p>
            <a:r>
              <a:rPr lang="en-US" sz="1200">
                <a:latin typeface="Aptos" panose="020B0004020202020204" pitchFamily="34" charset="0"/>
              </a:rPr>
              <a:t>+ 4 workshops with Member States’ representatives between 2023-2024</a:t>
            </a:r>
            <a:endParaRPr lang="en-BE" sz="1200">
              <a:latin typeface="Aptos" panose="020B0004020202020204" pitchFamily="34" charset="0"/>
            </a:endParaRPr>
          </a:p>
        </p:txBody>
      </p:sp>
      <p:sp>
        <p:nvSpPr>
          <p:cNvPr id="12" name="Arrow: Right 11">
            <a:extLst>
              <a:ext uri="{FF2B5EF4-FFF2-40B4-BE49-F238E27FC236}">
                <a16:creationId xmlns:a16="http://schemas.microsoft.com/office/drawing/2014/main" id="{1083B452-1475-580B-B654-85462F074A34}"/>
              </a:ext>
            </a:extLst>
          </p:cNvPr>
          <p:cNvSpPr/>
          <p:nvPr/>
        </p:nvSpPr>
        <p:spPr>
          <a:xfrm>
            <a:off x="1244009" y="3535563"/>
            <a:ext cx="10159538" cy="801552"/>
          </a:xfrm>
          <a:prstGeom prst="rightArrow">
            <a:avLst/>
          </a:prstGeom>
          <a:gradFill flip="none" rotWithShape="1">
            <a:gsLst>
              <a:gs pos="0">
                <a:schemeClr val="accent3">
                  <a:lumMod val="90000"/>
                  <a:tint val="66000"/>
                  <a:satMod val="160000"/>
                </a:schemeClr>
              </a:gs>
              <a:gs pos="50000">
                <a:schemeClr val="accent3">
                  <a:lumMod val="90000"/>
                  <a:tint val="44500"/>
                  <a:satMod val="160000"/>
                </a:schemeClr>
              </a:gs>
              <a:gs pos="100000">
                <a:schemeClr val="accent3">
                  <a:lumMod val="90000"/>
                  <a:tint val="23500"/>
                  <a:satMod val="160000"/>
                </a:schemeClr>
              </a:gs>
            </a:gsLst>
            <a:lin ang="5400000" scaled="1"/>
            <a:tileRect/>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latin typeface="Aptos" panose="020B0004020202020204" pitchFamily="34" charset="0"/>
            </a:endParaRPr>
          </a:p>
        </p:txBody>
      </p:sp>
      <p:sp>
        <p:nvSpPr>
          <p:cNvPr id="14" name="TextBox 13">
            <a:extLst>
              <a:ext uri="{FF2B5EF4-FFF2-40B4-BE49-F238E27FC236}">
                <a16:creationId xmlns:a16="http://schemas.microsoft.com/office/drawing/2014/main" id="{DC575130-CC73-67FF-111F-D310D44A37B4}"/>
              </a:ext>
            </a:extLst>
          </p:cNvPr>
          <p:cNvSpPr txBox="1"/>
          <p:nvPr/>
        </p:nvSpPr>
        <p:spPr>
          <a:xfrm>
            <a:off x="204456" y="5784444"/>
            <a:ext cx="6405612" cy="307777"/>
          </a:xfrm>
          <a:prstGeom prst="rect">
            <a:avLst/>
          </a:prstGeom>
          <a:noFill/>
        </p:spPr>
        <p:txBody>
          <a:bodyPr wrap="square">
            <a:spAutoFit/>
          </a:bodyPr>
          <a:lstStyle/>
          <a:p>
            <a:r>
              <a:rPr lang="en-US" sz="1400">
                <a:solidFill>
                  <a:schemeClr val="tx2"/>
                </a:solidFill>
                <a:latin typeface="Aptos" panose="020B0004020202020204" pitchFamily="34" charset="0"/>
                <a:hlinkClick r:id="rId2">
                  <a:extLst>
                    <a:ext uri="{A12FA001-AC4F-418D-AE19-62706E023703}">
                      <ahyp:hlinkClr xmlns:ahyp="http://schemas.microsoft.com/office/drawing/2018/hyperlinkcolor" val="tx"/>
                    </a:ext>
                  </a:extLst>
                </a:hlinkClick>
              </a:rPr>
              <a:t>JWG repository</a:t>
            </a:r>
            <a:endParaRPr lang="en-BE" sz="1400">
              <a:solidFill>
                <a:schemeClr val="tx2"/>
              </a:solidFill>
              <a:latin typeface="Aptos" panose="020B0004020202020204" pitchFamily="34" charset="0"/>
            </a:endParaRPr>
          </a:p>
        </p:txBody>
      </p:sp>
      <p:cxnSp>
        <p:nvCxnSpPr>
          <p:cNvPr id="18" name="Straight Arrow Connector 17">
            <a:extLst>
              <a:ext uri="{FF2B5EF4-FFF2-40B4-BE49-F238E27FC236}">
                <a16:creationId xmlns:a16="http://schemas.microsoft.com/office/drawing/2014/main" id="{A12EA492-5D96-AA90-4D1A-94AA28E6A3E7}"/>
              </a:ext>
            </a:extLst>
          </p:cNvPr>
          <p:cNvCxnSpPr>
            <a:cxnSpLocks/>
          </p:cNvCxnSpPr>
          <p:nvPr/>
        </p:nvCxnSpPr>
        <p:spPr>
          <a:xfrm flipV="1">
            <a:off x="8551283" y="3047080"/>
            <a:ext cx="0" cy="685244"/>
          </a:xfrm>
          <a:prstGeom prst="straightConnector1">
            <a:avLst/>
          </a:prstGeom>
          <a:ln w="28575">
            <a:solidFill>
              <a:srgbClr val="2C305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09E91B7D-581D-AC52-82D5-54476CA29853}"/>
              </a:ext>
            </a:extLst>
          </p:cNvPr>
          <p:cNvSpPr txBox="1"/>
          <p:nvPr/>
        </p:nvSpPr>
        <p:spPr>
          <a:xfrm>
            <a:off x="11403547" y="3795823"/>
            <a:ext cx="1605517" cy="646331"/>
          </a:xfrm>
          <a:prstGeom prst="rect">
            <a:avLst/>
          </a:prstGeom>
          <a:noFill/>
        </p:spPr>
        <p:txBody>
          <a:bodyPr wrap="square" lIns="91440" tIns="45720" rIns="91440" bIns="45720" rtlCol="0" anchor="t">
            <a:spAutoFit/>
          </a:bodyPr>
          <a:lstStyle/>
          <a:p>
            <a:r>
              <a:rPr lang="en-US">
                <a:latin typeface="Aptos"/>
              </a:rPr>
              <a:t>September</a:t>
            </a:r>
            <a:endParaRPr lang="en-BE">
              <a:latin typeface="Aptos" panose="020B0004020202020204" pitchFamily="34" charset="0"/>
            </a:endParaRPr>
          </a:p>
          <a:p>
            <a:r>
              <a:rPr lang="en-US">
                <a:latin typeface="Aptos"/>
              </a:rPr>
              <a:t>2026</a:t>
            </a:r>
            <a:endParaRPr lang="en-BE">
              <a:latin typeface="Aptos" panose="020B0004020202020204" pitchFamily="34" charset="0"/>
            </a:endParaRPr>
          </a:p>
        </p:txBody>
      </p:sp>
      <p:sp>
        <p:nvSpPr>
          <p:cNvPr id="20" name="TextBox 19">
            <a:extLst>
              <a:ext uri="{FF2B5EF4-FFF2-40B4-BE49-F238E27FC236}">
                <a16:creationId xmlns:a16="http://schemas.microsoft.com/office/drawing/2014/main" id="{BB6BC172-4C4D-439D-6AEB-8AFE5915A12E}"/>
              </a:ext>
            </a:extLst>
          </p:cNvPr>
          <p:cNvSpPr txBox="1"/>
          <p:nvPr/>
        </p:nvSpPr>
        <p:spPr>
          <a:xfrm>
            <a:off x="79579" y="3795823"/>
            <a:ext cx="3378140" cy="369332"/>
          </a:xfrm>
          <a:prstGeom prst="rect">
            <a:avLst/>
          </a:prstGeom>
          <a:noFill/>
        </p:spPr>
        <p:txBody>
          <a:bodyPr wrap="square" rtlCol="0">
            <a:spAutoFit/>
          </a:bodyPr>
          <a:lstStyle/>
          <a:p>
            <a:r>
              <a:rPr lang="en-US">
                <a:latin typeface="Aptos" panose="020B0004020202020204" pitchFamily="34" charset="0"/>
              </a:rPr>
              <a:t>June 2023</a:t>
            </a:r>
            <a:endParaRPr lang="en-BE">
              <a:latin typeface="Aptos" panose="020B0004020202020204" pitchFamily="34" charset="0"/>
            </a:endParaRPr>
          </a:p>
        </p:txBody>
      </p:sp>
      <p:sp>
        <p:nvSpPr>
          <p:cNvPr id="22" name="TextBox 21">
            <a:extLst>
              <a:ext uri="{FF2B5EF4-FFF2-40B4-BE49-F238E27FC236}">
                <a16:creationId xmlns:a16="http://schemas.microsoft.com/office/drawing/2014/main" id="{AA09CC85-031E-AC23-79BD-AED14889CB5A}"/>
              </a:ext>
            </a:extLst>
          </p:cNvPr>
          <p:cNvSpPr txBox="1"/>
          <p:nvPr/>
        </p:nvSpPr>
        <p:spPr>
          <a:xfrm>
            <a:off x="7339467" y="3350683"/>
            <a:ext cx="1297041" cy="276999"/>
          </a:xfrm>
          <a:prstGeom prst="rect">
            <a:avLst/>
          </a:prstGeom>
          <a:noFill/>
        </p:spPr>
        <p:txBody>
          <a:bodyPr wrap="square" rtlCol="0">
            <a:spAutoFit/>
          </a:bodyPr>
          <a:lstStyle/>
          <a:p>
            <a:r>
              <a:rPr lang="en-US" sz="1200">
                <a:latin typeface="Aptos" panose="020B0004020202020204" pitchFamily="34" charset="0"/>
              </a:rPr>
              <a:t>December 2025</a:t>
            </a:r>
            <a:endParaRPr lang="en-BE" sz="1200">
              <a:latin typeface="Aptos" panose="020B0004020202020204" pitchFamily="34" charset="0"/>
            </a:endParaRPr>
          </a:p>
        </p:txBody>
      </p:sp>
      <p:cxnSp>
        <p:nvCxnSpPr>
          <p:cNvPr id="24" name="Straight Arrow Connector 23">
            <a:extLst>
              <a:ext uri="{FF2B5EF4-FFF2-40B4-BE49-F238E27FC236}">
                <a16:creationId xmlns:a16="http://schemas.microsoft.com/office/drawing/2014/main" id="{4EC792C0-2D43-A6F3-E9FE-9B9FD51BE98A}"/>
              </a:ext>
            </a:extLst>
          </p:cNvPr>
          <p:cNvCxnSpPr>
            <a:cxnSpLocks/>
          </p:cNvCxnSpPr>
          <p:nvPr/>
        </p:nvCxnSpPr>
        <p:spPr>
          <a:xfrm flipV="1">
            <a:off x="2909889" y="3251338"/>
            <a:ext cx="0" cy="470402"/>
          </a:xfrm>
          <a:prstGeom prst="straightConnector1">
            <a:avLst/>
          </a:prstGeom>
          <a:ln w="28575">
            <a:solidFill>
              <a:srgbClr val="2C305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7F33103F-9762-EFFE-7491-4CFBB8DAE1F4}"/>
              </a:ext>
            </a:extLst>
          </p:cNvPr>
          <p:cNvSpPr txBox="1"/>
          <p:nvPr/>
        </p:nvSpPr>
        <p:spPr>
          <a:xfrm>
            <a:off x="3047473" y="3393706"/>
            <a:ext cx="1169580" cy="276999"/>
          </a:xfrm>
          <a:prstGeom prst="rect">
            <a:avLst/>
          </a:prstGeom>
          <a:noFill/>
        </p:spPr>
        <p:txBody>
          <a:bodyPr wrap="square" rtlCol="0">
            <a:spAutoFit/>
          </a:bodyPr>
          <a:lstStyle/>
          <a:p>
            <a:r>
              <a:rPr lang="en-US" sz="1200">
                <a:latin typeface="Aptos" panose="020B0004020202020204" pitchFamily="34" charset="0"/>
              </a:rPr>
              <a:t>May 2024</a:t>
            </a:r>
            <a:endParaRPr lang="en-BE" sz="1200">
              <a:latin typeface="Aptos" panose="020B0004020202020204" pitchFamily="34" charset="0"/>
            </a:endParaRPr>
          </a:p>
        </p:txBody>
      </p:sp>
      <p:cxnSp>
        <p:nvCxnSpPr>
          <p:cNvPr id="27" name="Straight Arrow Connector 26">
            <a:extLst>
              <a:ext uri="{FF2B5EF4-FFF2-40B4-BE49-F238E27FC236}">
                <a16:creationId xmlns:a16="http://schemas.microsoft.com/office/drawing/2014/main" id="{5FCB73DB-97E4-0741-95CA-5F25751E37BD}"/>
              </a:ext>
            </a:extLst>
          </p:cNvPr>
          <p:cNvCxnSpPr>
            <a:cxnSpLocks/>
          </p:cNvCxnSpPr>
          <p:nvPr/>
        </p:nvCxnSpPr>
        <p:spPr>
          <a:xfrm>
            <a:off x="7621379" y="4187165"/>
            <a:ext cx="0" cy="756000"/>
          </a:xfrm>
          <a:prstGeom prst="straightConnector1">
            <a:avLst/>
          </a:prstGeom>
          <a:ln w="28575">
            <a:solidFill>
              <a:srgbClr val="2C3051"/>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17ACF031-0B6B-B735-E11C-B025351AD31E}"/>
              </a:ext>
            </a:extLst>
          </p:cNvPr>
          <p:cNvSpPr txBox="1"/>
          <p:nvPr/>
        </p:nvSpPr>
        <p:spPr>
          <a:xfrm>
            <a:off x="6393711" y="4446306"/>
            <a:ext cx="1169580" cy="276999"/>
          </a:xfrm>
          <a:prstGeom prst="rect">
            <a:avLst/>
          </a:prstGeom>
          <a:noFill/>
        </p:spPr>
        <p:txBody>
          <a:bodyPr wrap="square" rtlCol="0">
            <a:spAutoFit/>
          </a:bodyPr>
          <a:lstStyle/>
          <a:p>
            <a:r>
              <a:rPr lang="en-US" sz="1200">
                <a:latin typeface="Aptos" panose="020B0004020202020204" pitchFamily="34" charset="0"/>
              </a:rPr>
              <a:t>July 2025</a:t>
            </a:r>
            <a:endParaRPr lang="en-BE" sz="1200">
              <a:latin typeface="Aptos" panose="020B0004020202020204" pitchFamily="34" charset="0"/>
            </a:endParaRPr>
          </a:p>
        </p:txBody>
      </p:sp>
      <p:cxnSp>
        <p:nvCxnSpPr>
          <p:cNvPr id="30" name="Straight Arrow Connector 29">
            <a:extLst>
              <a:ext uri="{FF2B5EF4-FFF2-40B4-BE49-F238E27FC236}">
                <a16:creationId xmlns:a16="http://schemas.microsoft.com/office/drawing/2014/main" id="{7347572A-A364-88F9-BD17-4CB30C780BE6}"/>
              </a:ext>
            </a:extLst>
          </p:cNvPr>
          <p:cNvCxnSpPr>
            <a:cxnSpLocks/>
          </p:cNvCxnSpPr>
          <p:nvPr/>
        </p:nvCxnSpPr>
        <p:spPr>
          <a:xfrm flipH="1">
            <a:off x="4343593" y="4183338"/>
            <a:ext cx="7275" cy="542221"/>
          </a:xfrm>
          <a:prstGeom prst="straightConnector1">
            <a:avLst/>
          </a:prstGeom>
          <a:ln w="28575">
            <a:solidFill>
              <a:srgbClr val="2C3051"/>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AC4DD796-6140-3FA6-85FF-A0E86461F621}"/>
              </a:ext>
            </a:extLst>
          </p:cNvPr>
          <p:cNvSpPr txBox="1"/>
          <p:nvPr/>
        </p:nvSpPr>
        <p:spPr>
          <a:xfrm>
            <a:off x="3145821" y="4347699"/>
            <a:ext cx="1169580" cy="276999"/>
          </a:xfrm>
          <a:prstGeom prst="rect">
            <a:avLst/>
          </a:prstGeom>
          <a:noFill/>
        </p:spPr>
        <p:txBody>
          <a:bodyPr wrap="square" rtlCol="0">
            <a:spAutoFit/>
          </a:bodyPr>
          <a:lstStyle/>
          <a:p>
            <a:r>
              <a:rPr lang="en-US" sz="1200">
                <a:latin typeface="Aptos" panose="020B0004020202020204" pitchFamily="34" charset="0"/>
              </a:rPr>
              <a:t>October 2024</a:t>
            </a:r>
            <a:endParaRPr lang="en-BE" sz="1200">
              <a:latin typeface="Aptos" panose="020B0004020202020204" pitchFamily="34" charset="0"/>
            </a:endParaRPr>
          </a:p>
        </p:txBody>
      </p:sp>
      <p:cxnSp>
        <p:nvCxnSpPr>
          <p:cNvPr id="33" name="Straight Arrow Connector 32">
            <a:extLst>
              <a:ext uri="{FF2B5EF4-FFF2-40B4-BE49-F238E27FC236}">
                <a16:creationId xmlns:a16="http://schemas.microsoft.com/office/drawing/2014/main" id="{563D4551-9AEF-7EDE-4D3B-0CB79F41C6E7}"/>
              </a:ext>
            </a:extLst>
          </p:cNvPr>
          <p:cNvCxnSpPr>
            <a:cxnSpLocks/>
          </p:cNvCxnSpPr>
          <p:nvPr/>
        </p:nvCxnSpPr>
        <p:spPr>
          <a:xfrm flipV="1">
            <a:off x="6341854" y="3052650"/>
            <a:ext cx="0" cy="697804"/>
          </a:xfrm>
          <a:prstGeom prst="straightConnector1">
            <a:avLst/>
          </a:prstGeom>
          <a:ln w="28575">
            <a:solidFill>
              <a:srgbClr val="2C3051"/>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2D2B0787-A3F7-8A71-683C-A0AE239EC88B}"/>
              </a:ext>
            </a:extLst>
          </p:cNvPr>
          <p:cNvSpPr txBox="1"/>
          <p:nvPr/>
        </p:nvSpPr>
        <p:spPr>
          <a:xfrm>
            <a:off x="5045421" y="3352248"/>
            <a:ext cx="1297041" cy="276999"/>
          </a:xfrm>
          <a:prstGeom prst="rect">
            <a:avLst/>
          </a:prstGeom>
          <a:noFill/>
        </p:spPr>
        <p:txBody>
          <a:bodyPr wrap="square" rtlCol="0">
            <a:spAutoFit/>
          </a:bodyPr>
          <a:lstStyle/>
          <a:p>
            <a:r>
              <a:rPr lang="en-US" sz="1200">
                <a:latin typeface="Aptos" panose="020B0004020202020204" pitchFamily="34" charset="0"/>
              </a:rPr>
              <a:t>March 2025</a:t>
            </a:r>
            <a:endParaRPr lang="en-BE" sz="1200">
              <a:latin typeface="Aptos" panose="020B0004020202020204" pitchFamily="34" charset="0"/>
            </a:endParaRPr>
          </a:p>
        </p:txBody>
      </p:sp>
      <p:sp>
        <p:nvSpPr>
          <p:cNvPr id="36" name="TextBox 35">
            <a:extLst>
              <a:ext uri="{FF2B5EF4-FFF2-40B4-BE49-F238E27FC236}">
                <a16:creationId xmlns:a16="http://schemas.microsoft.com/office/drawing/2014/main" id="{13B6B591-0E03-321D-083C-DE3001BAD73C}"/>
              </a:ext>
            </a:extLst>
          </p:cNvPr>
          <p:cNvSpPr txBox="1"/>
          <p:nvPr/>
        </p:nvSpPr>
        <p:spPr>
          <a:xfrm>
            <a:off x="204456" y="5460226"/>
            <a:ext cx="1405962" cy="369332"/>
          </a:xfrm>
          <a:prstGeom prst="rect">
            <a:avLst/>
          </a:prstGeom>
          <a:noFill/>
        </p:spPr>
        <p:txBody>
          <a:bodyPr wrap="none" rtlCol="0">
            <a:spAutoFit/>
          </a:bodyPr>
          <a:lstStyle/>
          <a:p>
            <a:r>
              <a:rPr lang="en-US">
                <a:latin typeface="Aptos" panose="020B0004020202020204" pitchFamily="34" charset="0"/>
              </a:rPr>
              <a:t>Useful links:</a:t>
            </a:r>
            <a:endParaRPr lang="en-BE">
              <a:latin typeface="Aptos" panose="020B0004020202020204" pitchFamily="34" charset="0"/>
            </a:endParaRPr>
          </a:p>
        </p:txBody>
      </p:sp>
      <p:cxnSp>
        <p:nvCxnSpPr>
          <p:cNvPr id="10" name="Straight Arrow Connector 9">
            <a:extLst>
              <a:ext uri="{FF2B5EF4-FFF2-40B4-BE49-F238E27FC236}">
                <a16:creationId xmlns:a16="http://schemas.microsoft.com/office/drawing/2014/main" id="{60F2A06D-533A-F3B4-353B-83B5C61A0996}"/>
              </a:ext>
            </a:extLst>
          </p:cNvPr>
          <p:cNvCxnSpPr>
            <a:cxnSpLocks/>
          </p:cNvCxnSpPr>
          <p:nvPr/>
        </p:nvCxnSpPr>
        <p:spPr>
          <a:xfrm>
            <a:off x="10777364" y="4117206"/>
            <a:ext cx="0" cy="597251"/>
          </a:xfrm>
          <a:prstGeom prst="straightConnector1">
            <a:avLst/>
          </a:prstGeom>
          <a:ln w="28575">
            <a:solidFill>
              <a:srgbClr val="2C305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288287C-8761-3B3E-8A78-5E1A7E24F9CB}"/>
              </a:ext>
            </a:extLst>
          </p:cNvPr>
          <p:cNvSpPr txBox="1"/>
          <p:nvPr/>
        </p:nvSpPr>
        <p:spPr>
          <a:xfrm>
            <a:off x="9602614" y="4344597"/>
            <a:ext cx="1169580" cy="276999"/>
          </a:xfrm>
          <a:prstGeom prst="rect">
            <a:avLst/>
          </a:prstGeom>
          <a:noFill/>
        </p:spPr>
        <p:txBody>
          <a:bodyPr wrap="square" lIns="91440" tIns="45720" rIns="91440" bIns="45720" rtlCol="0" anchor="t">
            <a:spAutoFit/>
          </a:bodyPr>
          <a:lstStyle/>
          <a:p>
            <a:r>
              <a:rPr lang="en-US" sz="1200">
                <a:latin typeface="Aptos"/>
              </a:rPr>
              <a:t>July 2026</a:t>
            </a:r>
            <a:endParaRPr lang="en-BE" sz="1200">
              <a:latin typeface="Aptos" panose="020B0004020202020204" pitchFamily="34" charset="0"/>
            </a:endParaRPr>
          </a:p>
        </p:txBody>
      </p:sp>
      <p:sp>
        <p:nvSpPr>
          <p:cNvPr id="13" name="Oval 12">
            <a:extLst>
              <a:ext uri="{FF2B5EF4-FFF2-40B4-BE49-F238E27FC236}">
                <a16:creationId xmlns:a16="http://schemas.microsoft.com/office/drawing/2014/main" id="{687733BC-7FA7-5C52-7814-4A7349C973A8}"/>
              </a:ext>
            </a:extLst>
          </p:cNvPr>
          <p:cNvSpPr/>
          <p:nvPr/>
        </p:nvSpPr>
        <p:spPr>
          <a:xfrm>
            <a:off x="9742289" y="1155035"/>
            <a:ext cx="2021270" cy="1909086"/>
          </a:xfrm>
          <a:prstGeom prst="ellipse">
            <a:avLst/>
          </a:prstGeom>
          <a:solidFill>
            <a:srgbClr val="FFC00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a:solidFill>
                  <a:schemeClr val="tx1"/>
                </a:solidFill>
                <a:latin typeface="Aptos"/>
              </a:rPr>
              <a:t>Guideline for the Implementing Regulation(EU) </a:t>
            </a:r>
            <a:r>
              <a:rPr lang="en-US" sz="1200">
                <a:solidFill>
                  <a:schemeClr val="tx1"/>
                </a:solidFill>
                <a:latin typeface="Aptos"/>
                <a:ea typeface="Roboto"/>
                <a:cs typeface="Roboto"/>
              </a:rPr>
              <a:t>2026/855</a:t>
            </a:r>
            <a:r>
              <a:rPr lang="en-US" sz="1200">
                <a:solidFill>
                  <a:schemeClr val="tx1"/>
                </a:solidFill>
                <a:latin typeface="Aptos"/>
              </a:rPr>
              <a:t> in </a:t>
            </a:r>
            <a:r>
              <a:rPr lang="en-US" sz="1200">
                <a:solidFill>
                  <a:schemeClr val="tx1"/>
                </a:solidFill>
                <a:latin typeface="Aptos"/>
                <a:ea typeface="Roboto"/>
                <a:cs typeface="Roboto"/>
              </a:rPr>
              <a:t>customer switching</a:t>
            </a:r>
            <a:r>
              <a:rPr lang="en-US" sz="1200">
                <a:solidFill>
                  <a:schemeClr val="tx1"/>
                </a:solidFill>
                <a:latin typeface="Aptos"/>
              </a:rPr>
              <a:t> data</a:t>
            </a:r>
          </a:p>
          <a:p>
            <a:pPr algn="ctr"/>
            <a:endParaRPr lang="en-BE" sz="1200">
              <a:solidFill>
                <a:schemeClr val="tx1"/>
              </a:solidFill>
              <a:latin typeface="Aptos" panose="020B0004020202020204" pitchFamily="34" charset="0"/>
            </a:endParaRPr>
          </a:p>
        </p:txBody>
      </p:sp>
      <p:cxnSp>
        <p:nvCxnSpPr>
          <p:cNvPr id="15" name="Straight Arrow Connector 14">
            <a:extLst>
              <a:ext uri="{FF2B5EF4-FFF2-40B4-BE49-F238E27FC236}">
                <a16:creationId xmlns:a16="http://schemas.microsoft.com/office/drawing/2014/main" id="{827C69CB-650B-C16F-92B0-0EEEE0E90652}"/>
              </a:ext>
            </a:extLst>
          </p:cNvPr>
          <p:cNvCxnSpPr>
            <a:cxnSpLocks/>
          </p:cNvCxnSpPr>
          <p:nvPr/>
        </p:nvCxnSpPr>
        <p:spPr>
          <a:xfrm flipV="1">
            <a:off x="10785621" y="3053537"/>
            <a:ext cx="0" cy="685244"/>
          </a:xfrm>
          <a:prstGeom prst="straightConnector1">
            <a:avLst/>
          </a:prstGeom>
          <a:ln w="28575">
            <a:solidFill>
              <a:srgbClr val="2C305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48DD2BDC-9A03-934D-CA26-2BA655567D60}"/>
              </a:ext>
            </a:extLst>
          </p:cNvPr>
          <p:cNvSpPr txBox="1"/>
          <p:nvPr/>
        </p:nvSpPr>
        <p:spPr>
          <a:xfrm>
            <a:off x="9573805" y="3357140"/>
            <a:ext cx="1297041" cy="276999"/>
          </a:xfrm>
          <a:prstGeom prst="rect">
            <a:avLst/>
          </a:prstGeom>
          <a:noFill/>
        </p:spPr>
        <p:txBody>
          <a:bodyPr wrap="square" lIns="91440" tIns="45720" rIns="91440" bIns="45720" rtlCol="0" anchor="t">
            <a:spAutoFit/>
          </a:bodyPr>
          <a:lstStyle/>
          <a:p>
            <a:r>
              <a:rPr lang="en-US" sz="1200">
                <a:latin typeface="Aptos"/>
              </a:rPr>
              <a:t>July 2026</a:t>
            </a:r>
            <a:endParaRPr lang="en-US"/>
          </a:p>
        </p:txBody>
      </p:sp>
      <p:sp>
        <p:nvSpPr>
          <p:cNvPr id="21" name="Oval 20">
            <a:extLst>
              <a:ext uri="{FF2B5EF4-FFF2-40B4-BE49-F238E27FC236}">
                <a16:creationId xmlns:a16="http://schemas.microsoft.com/office/drawing/2014/main" id="{5CACAE98-1949-00CF-164B-5AF5E8E8110B}"/>
              </a:ext>
            </a:extLst>
          </p:cNvPr>
          <p:cNvSpPr/>
          <p:nvPr/>
        </p:nvSpPr>
        <p:spPr>
          <a:xfrm>
            <a:off x="9761661" y="4713187"/>
            <a:ext cx="2021270" cy="1909086"/>
          </a:xfrm>
          <a:prstGeom prst="ellipse">
            <a:avLst/>
          </a:prstGeom>
          <a:solidFill>
            <a:srgbClr val="FFC000"/>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100">
              <a:solidFill>
                <a:schemeClr val="tx1"/>
              </a:solidFill>
              <a:latin typeface="Aptos"/>
            </a:endParaRPr>
          </a:p>
          <a:p>
            <a:pPr marL="171450" indent="-171450" algn="ctr">
              <a:buFont typeface="Arial"/>
              <a:buChar char="•"/>
            </a:pPr>
            <a:r>
              <a:rPr lang="en-US" sz="1100">
                <a:solidFill>
                  <a:schemeClr val="tx1"/>
                </a:solidFill>
                <a:latin typeface="Aptos"/>
              </a:rPr>
              <a:t>Guiding Principles for the Measurement Data Market </a:t>
            </a:r>
          </a:p>
          <a:p>
            <a:pPr marL="171450" indent="-171450" algn="ctr">
              <a:buFont typeface="Arial"/>
              <a:buChar char="•"/>
            </a:pPr>
            <a:r>
              <a:rPr lang="en-US" sz="1100">
                <a:solidFill>
                  <a:schemeClr val="tx1"/>
                </a:solidFill>
                <a:latin typeface="Aptos"/>
              </a:rPr>
              <a:t>Implementing </a:t>
            </a:r>
            <a:r>
              <a:rPr lang="en-US" sz="1100">
                <a:solidFill>
                  <a:schemeClr val="tx1"/>
                </a:solidFill>
                <a:latin typeface="Aptos"/>
                <a:ea typeface="Roboto"/>
                <a:cs typeface="Roboto"/>
              </a:rPr>
              <a:t>Guide on Customer Switching </a:t>
            </a:r>
            <a:r>
              <a:rPr lang="en-US" sz="1100">
                <a:solidFill>
                  <a:schemeClr val="tx1"/>
                </a:solidFill>
                <a:latin typeface="Aptos"/>
              </a:rPr>
              <a:t>(</a:t>
            </a:r>
            <a:r>
              <a:rPr lang="en-US" sz="1100">
                <a:solidFill>
                  <a:schemeClr val="tx1"/>
                </a:solidFill>
                <a:latin typeface="Aptos"/>
                <a:ea typeface="Roboto"/>
                <a:cs typeface="Roboto"/>
              </a:rPr>
              <a:t>IG </a:t>
            </a:r>
            <a:r>
              <a:rPr lang="en-US" sz="1100">
                <a:solidFill>
                  <a:schemeClr val="tx1"/>
                </a:solidFill>
                <a:latin typeface="Aptos"/>
              </a:rPr>
              <a:t>CS)</a:t>
            </a:r>
          </a:p>
        </p:txBody>
      </p:sp>
    </p:spTree>
    <p:extLst>
      <p:ext uri="{BB962C8B-B14F-4D97-AF65-F5344CB8AC3E}">
        <p14:creationId xmlns:p14="http://schemas.microsoft.com/office/powerpoint/2010/main" val="4278818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7BFF18-5DD4-4D6A-7EF9-3D8E3ADE1B82}"/>
              </a:ext>
            </a:extLst>
          </p:cNvPr>
          <p:cNvSpPr>
            <a:spLocks noGrp="1"/>
          </p:cNvSpPr>
          <p:nvPr>
            <p:ph type="title"/>
          </p:nvPr>
        </p:nvSpPr>
        <p:spPr>
          <a:xfrm>
            <a:off x="1121535" y="609867"/>
            <a:ext cx="11004459" cy="701443"/>
          </a:xfrm>
        </p:spPr>
        <p:txBody>
          <a:bodyPr>
            <a:noAutofit/>
          </a:bodyPr>
          <a:lstStyle/>
          <a:p>
            <a:r>
              <a:rPr lang="en-GB"/>
              <a:t>What does the IR in Demand Response do?</a:t>
            </a:r>
            <a:endParaRPr lang="en-US" sz="3200" b="0"/>
          </a:p>
        </p:txBody>
      </p:sp>
      <p:sp>
        <p:nvSpPr>
          <p:cNvPr id="34" name="TextBox 33">
            <a:extLst>
              <a:ext uri="{FF2B5EF4-FFF2-40B4-BE49-F238E27FC236}">
                <a16:creationId xmlns:a16="http://schemas.microsoft.com/office/drawing/2014/main" id="{13D28710-14E0-5E26-5A06-7D7894F33BAA}"/>
              </a:ext>
            </a:extLst>
          </p:cNvPr>
          <p:cNvSpPr txBox="1"/>
          <p:nvPr/>
        </p:nvSpPr>
        <p:spPr>
          <a:xfrm>
            <a:off x="1062469" y="1424606"/>
            <a:ext cx="10669544" cy="646331"/>
          </a:xfrm>
          <a:prstGeom prst="rect">
            <a:avLst/>
          </a:prstGeom>
          <a:solidFill>
            <a:srgbClr val="FFC000"/>
          </a:solidFill>
        </p:spPr>
        <p:txBody>
          <a:bodyPr wrap="square" lIns="91440" tIns="45720" rIns="91440" bIns="45720" rtlCol="0" anchor="t">
            <a:spAutoFit/>
          </a:bodyPr>
          <a:lstStyle/>
          <a:p>
            <a:pPr>
              <a:defRPr/>
            </a:pPr>
            <a:r>
              <a:rPr kumimoji="0" lang="en-GB" sz="1800" b="0" i="0" u="none" strike="noStrike" kern="1200" cap="none" spc="0" normalizeH="0" baseline="0" noProof="0">
                <a:ln>
                  <a:noFill/>
                </a:ln>
                <a:solidFill>
                  <a:srgbClr val="2C3051"/>
                </a:solidFill>
                <a:effectLst/>
                <a:uLnTx/>
                <a:uFillTx/>
                <a:latin typeface="Calibri" panose="020F0502020204030204"/>
                <a:ea typeface="+mn-ea"/>
                <a:cs typeface="+mn-cs"/>
              </a:rPr>
              <a:t>Continue developing </a:t>
            </a:r>
            <a:r>
              <a:rPr lang="en-GB">
                <a:solidFill>
                  <a:srgbClr val="2C3051"/>
                </a:solidFill>
                <a:latin typeface="Calibri" panose="020F0502020204030204"/>
              </a:rPr>
              <a:t>a</a:t>
            </a:r>
            <a:r>
              <a:rPr lang="en-GB" b="1">
                <a:solidFill>
                  <a:srgbClr val="2C3051"/>
                </a:solidFill>
                <a:latin typeface="Calibri" panose="020F0502020204030204"/>
              </a:rPr>
              <a:t> </a:t>
            </a:r>
            <a:r>
              <a:rPr kumimoji="0" lang="en-GB" sz="1800" b="1" i="0" u="none" strike="noStrike" kern="1200" cap="none" spc="0" normalizeH="0" baseline="0" noProof="0">
                <a:ln>
                  <a:noFill/>
                </a:ln>
                <a:solidFill>
                  <a:srgbClr val="2C3051"/>
                </a:solidFill>
                <a:effectLst/>
                <a:uLnTx/>
                <a:uFillTx/>
                <a:latin typeface="Calibri" panose="020F0502020204030204"/>
                <a:ea typeface="+mn-ea"/>
                <a:cs typeface="+mn-cs"/>
              </a:rPr>
              <a:t>reference model </a:t>
            </a:r>
            <a:r>
              <a:rPr kumimoji="0" lang="en-GB" sz="1800" b="0" i="0" u="none" strike="noStrike" kern="1200" cap="none" spc="0" normalizeH="0" baseline="0" noProof="0">
                <a:ln>
                  <a:noFill/>
                </a:ln>
                <a:solidFill>
                  <a:srgbClr val="2C3051"/>
                </a:solidFill>
                <a:effectLst/>
                <a:uLnTx/>
                <a:uFillTx/>
                <a:latin typeface="Calibri" panose="020F0502020204030204"/>
                <a:ea typeface="+mn-ea"/>
                <a:cs typeface="+mn-cs"/>
              </a:rPr>
              <a:t>that facilitates </a:t>
            </a:r>
            <a:r>
              <a:rPr kumimoji="0" lang="en-GB" sz="1800" b="1" i="0" u="none" strike="noStrike" kern="1200" cap="none" spc="0" normalizeH="0" baseline="0" noProof="0">
                <a:ln>
                  <a:noFill/>
                </a:ln>
                <a:solidFill>
                  <a:srgbClr val="2C3051"/>
                </a:solidFill>
                <a:effectLst/>
                <a:uLnTx/>
                <a:uFillTx/>
                <a:latin typeface="Calibri" panose="020F0502020204030204"/>
                <a:ea typeface="+mn-ea"/>
                <a:cs typeface="+mn-cs"/>
              </a:rPr>
              <a:t>data interoperability </a:t>
            </a:r>
            <a:r>
              <a:rPr kumimoji="0" lang="en-GB" sz="1800" b="0" i="0" u="none" strike="noStrike" kern="1200" cap="none" spc="0" normalizeH="0" baseline="0" noProof="0">
                <a:ln>
                  <a:noFill/>
                </a:ln>
                <a:solidFill>
                  <a:srgbClr val="2C3051"/>
                </a:solidFill>
                <a:effectLst/>
                <a:uLnTx/>
                <a:uFillTx/>
                <a:latin typeface="Calibri" panose="020F0502020204030204"/>
                <a:ea typeface="+mn-ea"/>
                <a:cs typeface="+mn-cs"/>
              </a:rPr>
              <a:t>among the </a:t>
            </a:r>
            <a:r>
              <a:rPr lang="en-GB">
                <a:solidFill>
                  <a:srgbClr val="2C3051"/>
                </a:solidFill>
                <a:latin typeface="Calibri" panose="020F0502020204030204"/>
              </a:rPr>
              <a:t>Member States focused, in this case, on the info</a:t>
            </a:r>
            <a:r>
              <a:rPr kumimoji="0" lang="en-GB" sz="1800" b="0" i="0" u="none" strike="noStrike" kern="1200" cap="none" spc="0" normalizeH="0" baseline="0" noProof="0" err="1">
                <a:ln>
                  <a:noFill/>
                </a:ln>
                <a:solidFill>
                  <a:srgbClr val="2C3051"/>
                </a:solidFill>
                <a:effectLst/>
                <a:uLnTx/>
                <a:uFillTx/>
                <a:latin typeface="Calibri" panose="020F0502020204030204"/>
                <a:ea typeface="+mn-ea"/>
                <a:cs typeface="+mn-cs"/>
              </a:rPr>
              <a:t>rmation</a:t>
            </a:r>
            <a:r>
              <a:rPr kumimoji="0" lang="en-GB" sz="1800" b="0" i="0" u="none" strike="noStrike" kern="1200" cap="none" spc="0" normalizeH="0" baseline="0" noProof="0">
                <a:ln>
                  <a:noFill/>
                </a:ln>
                <a:solidFill>
                  <a:srgbClr val="2C3051"/>
                </a:solidFill>
                <a:effectLst/>
                <a:uLnTx/>
                <a:uFillTx/>
                <a:latin typeface="Calibri" panose="020F0502020204030204"/>
                <a:ea typeface="+mn-ea"/>
                <a:cs typeface="+mn-cs"/>
              </a:rPr>
              <a:t> required to provide </a:t>
            </a:r>
            <a:r>
              <a:rPr kumimoji="0" lang="en-GB" sz="1800" b="1" i="0" u="none" strike="noStrike" kern="1200" cap="none" spc="0" normalizeH="0" baseline="0" noProof="0">
                <a:ln>
                  <a:noFill/>
                </a:ln>
                <a:solidFill>
                  <a:srgbClr val="2C3051"/>
                </a:solidFill>
                <a:effectLst/>
                <a:uLnTx/>
                <a:uFillTx/>
                <a:latin typeface="Calibri" panose="020F0502020204030204"/>
                <a:ea typeface="+mn-ea"/>
                <a:cs typeface="+mn-cs"/>
              </a:rPr>
              <a:t>demand response</a:t>
            </a:r>
            <a:r>
              <a:rPr kumimoji="0" lang="en-GB" sz="1800" b="0" i="0" u="none" strike="noStrike" kern="1200" cap="none" spc="0" normalizeH="0" baseline="0" noProof="0">
                <a:ln>
                  <a:noFill/>
                </a:ln>
                <a:solidFill>
                  <a:srgbClr val="2C3051"/>
                </a:solidFill>
                <a:effectLst/>
                <a:uLnTx/>
                <a:uFillTx/>
                <a:latin typeface="Calibri" panose="020F0502020204030204"/>
                <a:ea typeface="+mn-ea"/>
                <a:cs typeface="+mn-cs"/>
              </a:rPr>
              <a:t>.</a:t>
            </a:r>
            <a:endParaRPr kumimoji="0" lang="en-US" sz="1800" b="0" i="0" u="none" strike="noStrike" kern="1200" cap="none" spc="0" normalizeH="0" baseline="0" noProof="0">
              <a:ln>
                <a:noFill/>
              </a:ln>
              <a:solidFill>
                <a:srgbClr val="2C3051"/>
              </a:solidFill>
              <a:effectLst/>
              <a:uLnTx/>
              <a:uFillTx/>
              <a:latin typeface="Calibri" panose="020F0502020204030204"/>
              <a:ea typeface="+mn-ea"/>
              <a:cs typeface="+mn-cs"/>
            </a:endParaRPr>
          </a:p>
        </p:txBody>
      </p:sp>
      <p:pic>
        <p:nvPicPr>
          <p:cNvPr id="35" name="Graphic 34" descr="Target outline">
            <a:extLst>
              <a:ext uri="{FF2B5EF4-FFF2-40B4-BE49-F238E27FC236}">
                <a16:creationId xmlns:a16="http://schemas.microsoft.com/office/drawing/2014/main" id="{7500E302-AFA0-2970-2331-09AC9434015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5901" y="1294340"/>
            <a:ext cx="914400" cy="914400"/>
          </a:xfrm>
          <a:prstGeom prst="rect">
            <a:avLst/>
          </a:prstGeom>
        </p:spPr>
      </p:pic>
      <p:sp>
        <p:nvSpPr>
          <p:cNvPr id="36" name="TextBox 35">
            <a:extLst>
              <a:ext uri="{FF2B5EF4-FFF2-40B4-BE49-F238E27FC236}">
                <a16:creationId xmlns:a16="http://schemas.microsoft.com/office/drawing/2014/main" id="{94F02420-04ED-6E63-3C5D-0FE5C206BD19}"/>
              </a:ext>
            </a:extLst>
          </p:cNvPr>
          <p:cNvSpPr txBox="1"/>
          <p:nvPr/>
        </p:nvSpPr>
        <p:spPr>
          <a:xfrm>
            <a:off x="241231" y="2208740"/>
            <a:ext cx="543739" cy="3231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2C3051"/>
                </a:solidFill>
                <a:effectLst/>
                <a:uLnTx/>
                <a:uFillTx/>
                <a:latin typeface="Calibri" panose="020F0502020204030204"/>
                <a:ea typeface="+mn-ea"/>
                <a:cs typeface="+mn-cs"/>
              </a:rPr>
              <a:t>Goal</a:t>
            </a:r>
          </a:p>
        </p:txBody>
      </p:sp>
      <p:pic>
        <p:nvPicPr>
          <p:cNvPr id="38" name="Graphic 37" descr="Clipboard Checked outline">
            <a:extLst>
              <a:ext uri="{FF2B5EF4-FFF2-40B4-BE49-F238E27FC236}">
                <a16:creationId xmlns:a16="http://schemas.microsoft.com/office/drawing/2014/main" id="{F985F39E-E991-74BD-3B31-E812F089D54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930" y="2888405"/>
            <a:ext cx="914400" cy="914400"/>
          </a:xfrm>
          <a:prstGeom prst="rect">
            <a:avLst/>
          </a:prstGeom>
        </p:spPr>
      </p:pic>
      <p:sp>
        <p:nvSpPr>
          <p:cNvPr id="39" name="TextBox 38">
            <a:extLst>
              <a:ext uri="{FF2B5EF4-FFF2-40B4-BE49-F238E27FC236}">
                <a16:creationId xmlns:a16="http://schemas.microsoft.com/office/drawing/2014/main" id="{118DA2EF-40A6-0AB0-35AB-7F1AA469BEFB}"/>
              </a:ext>
            </a:extLst>
          </p:cNvPr>
          <p:cNvSpPr txBox="1"/>
          <p:nvPr/>
        </p:nvSpPr>
        <p:spPr>
          <a:xfrm>
            <a:off x="143045" y="3720410"/>
            <a:ext cx="852285" cy="3231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2C3051"/>
                </a:solidFill>
                <a:effectLst/>
                <a:uLnTx/>
                <a:uFillTx/>
                <a:latin typeface="Calibri" panose="020F0502020204030204"/>
                <a:ea typeface="+mn-ea"/>
                <a:cs typeface="+mn-cs"/>
              </a:rPr>
              <a:t>Content </a:t>
            </a:r>
          </a:p>
        </p:txBody>
      </p:sp>
      <p:sp>
        <p:nvSpPr>
          <p:cNvPr id="40" name="TextBox 39">
            <a:extLst>
              <a:ext uri="{FF2B5EF4-FFF2-40B4-BE49-F238E27FC236}">
                <a16:creationId xmlns:a16="http://schemas.microsoft.com/office/drawing/2014/main" id="{3C3EB29A-7D94-DB81-AF83-2F7555454575}"/>
              </a:ext>
            </a:extLst>
          </p:cNvPr>
          <p:cNvSpPr txBox="1"/>
          <p:nvPr/>
        </p:nvSpPr>
        <p:spPr>
          <a:xfrm>
            <a:off x="1075451" y="2647218"/>
            <a:ext cx="10669544" cy="1477328"/>
          </a:xfrm>
          <a:prstGeom prst="rect">
            <a:avLst/>
          </a:prstGeom>
          <a:solidFill>
            <a:schemeClr val="accent2">
              <a:lumMod val="20000"/>
              <a:lumOff val="80000"/>
            </a:schemeClr>
          </a:solid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800" b="1" i="0" u="none" strike="noStrike" kern="1200" cap="none" spc="0" normalizeH="0" baseline="0" noProof="0">
                <a:ln>
                  <a:noFill/>
                </a:ln>
                <a:solidFill>
                  <a:srgbClr val="2C3051"/>
                </a:solidFill>
                <a:effectLst/>
                <a:uLnTx/>
                <a:uFillTx/>
                <a:latin typeface="Calibri" panose="020F0502020204030204"/>
                <a:ea typeface="+mn-ea"/>
                <a:cs typeface="+mn-cs"/>
              </a:rPr>
              <a:t>Identification of the responsibilities </a:t>
            </a:r>
            <a:r>
              <a:rPr kumimoji="0" lang="en-US" sz="1800" b="0" i="0" u="none" strike="noStrike" kern="1200" cap="none" spc="0" normalizeH="0" baseline="0" noProof="0">
                <a:ln>
                  <a:noFill/>
                </a:ln>
                <a:solidFill>
                  <a:srgbClr val="2C3051"/>
                </a:solidFill>
                <a:effectLst/>
                <a:uLnTx/>
                <a:uFillTx/>
                <a:latin typeface="Calibri" panose="020F0502020204030204"/>
                <a:ea typeface="+mn-ea"/>
                <a:cs typeface="+mn-cs"/>
              </a:rPr>
              <a:t>associated with different roles associated to the different responsibilities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b="1">
                <a:solidFill>
                  <a:srgbClr val="2C3051"/>
                </a:solidFill>
                <a:latin typeface="Calibri" panose="020F0502020204030204"/>
              </a:rPr>
              <a:t>A reference model </a:t>
            </a:r>
            <a:r>
              <a:rPr lang="en-US">
                <a:solidFill>
                  <a:srgbClr val="2C3051"/>
                </a:solidFill>
                <a:latin typeface="Calibri" panose="020F0502020204030204"/>
              </a:rPr>
              <a:t>composed of roles, information flows (procedures) and minimum information requirements (information objects) for providing the services.</a:t>
            </a:r>
            <a:endParaRPr lang="en-US">
              <a:solidFill>
                <a:srgbClr val="2C3051"/>
              </a:solidFill>
              <a:latin typeface="Calibri" panose="020F0502020204030204"/>
              <a:ea typeface="Calibri"/>
              <a:cs typeface="Calibri"/>
            </a:endParaRPr>
          </a:p>
          <a:p>
            <a:pPr marL="285750" indent="-285750">
              <a:buFont typeface="Wingdings" panose="05000000000000000000" pitchFamily="2" charset="2"/>
              <a:buChar char="ü"/>
            </a:pPr>
            <a:r>
              <a:rPr lang="en-US" b="1">
                <a:solidFill>
                  <a:srgbClr val="2C3051"/>
                </a:solidFill>
                <a:latin typeface="Calibri" panose="020F0502020204030204"/>
              </a:rPr>
              <a:t>Obligation on the Member States to map </a:t>
            </a:r>
            <a:r>
              <a:rPr lang="en-US">
                <a:solidFill>
                  <a:srgbClr val="2C3051"/>
                </a:solidFill>
                <a:latin typeface="Calibri" panose="020F0502020204030204"/>
              </a:rPr>
              <a:t>their models against the included reference model. This information will be published in a public repository maintained by DSO Entity and ENTSO-E.</a:t>
            </a:r>
          </a:p>
        </p:txBody>
      </p:sp>
      <p:pic>
        <p:nvPicPr>
          <p:cNvPr id="9" name="Picture 8" descr="A black background with a black square&#10;&#10;Description automatically generated with medium confidence">
            <a:extLst>
              <a:ext uri="{FF2B5EF4-FFF2-40B4-BE49-F238E27FC236}">
                <a16:creationId xmlns:a16="http://schemas.microsoft.com/office/drawing/2014/main" id="{5276EDA0-BEA9-85B0-F3C1-AB2ED0E125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3045" y="5049751"/>
            <a:ext cx="757378" cy="757378"/>
          </a:xfrm>
          <a:prstGeom prst="rect">
            <a:avLst/>
          </a:prstGeom>
        </p:spPr>
      </p:pic>
      <p:sp>
        <p:nvSpPr>
          <p:cNvPr id="10" name="TextBox 9">
            <a:extLst>
              <a:ext uri="{FF2B5EF4-FFF2-40B4-BE49-F238E27FC236}">
                <a16:creationId xmlns:a16="http://schemas.microsoft.com/office/drawing/2014/main" id="{857C3D5A-FDEA-7657-03F7-8E3F38C1D231}"/>
              </a:ext>
            </a:extLst>
          </p:cNvPr>
          <p:cNvSpPr txBox="1"/>
          <p:nvPr/>
        </p:nvSpPr>
        <p:spPr>
          <a:xfrm>
            <a:off x="12690" y="5796460"/>
            <a:ext cx="1112997" cy="3231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2C3051"/>
                </a:solidFill>
                <a:effectLst/>
                <a:uLnTx/>
                <a:uFillTx/>
                <a:latin typeface="Calibri" panose="020F0502020204030204"/>
                <a:ea typeface="+mn-ea"/>
                <a:cs typeface="+mn-cs"/>
              </a:rPr>
              <a:t>Interactions</a:t>
            </a:r>
          </a:p>
        </p:txBody>
      </p:sp>
      <p:sp>
        <p:nvSpPr>
          <p:cNvPr id="19" name="Rectangle 18">
            <a:extLst>
              <a:ext uri="{FF2B5EF4-FFF2-40B4-BE49-F238E27FC236}">
                <a16:creationId xmlns:a16="http://schemas.microsoft.com/office/drawing/2014/main" id="{0F144AF0-9513-EB55-7A09-7B77AE76FAFC}"/>
              </a:ext>
            </a:extLst>
          </p:cNvPr>
          <p:cNvSpPr/>
          <p:nvPr/>
        </p:nvSpPr>
        <p:spPr>
          <a:xfrm>
            <a:off x="1442720" y="4480560"/>
            <a:ext cx="3536134" cy="167602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t>NC DR </a:t>
            </a:r>
          </a:p>
          <a:p>
            <a:pPr algn="ctr"/>
            <a:r>
              <a:rPr lang="en-GB"/>
              <a:t>Sets overall processes</a:t>
            </a:r>
          </a:p>
          <a:p>
            <a:pPr algn="ctr"/>
            <a:r>
              <a:rPr lang="en-GB" sz="1400"/>
              <a:t>(</a:t>
            </a:r>
            <a:r>
              <a:rPr lang="en-GB" sz="1400">
                <a:latin typeface="Lato"/>
                <a:ea typeface="Lato"/>
                <a:cs typeface="Lato"/>
              </a:rPr>
              <a:t>Article 58 and 59 of Regulation 2019/943</a:t>
            </a:r>
            <a:r>
              <a:rPr lang="en-GB" sz="1400"/>
              <a:t>)</a:t>
            </a:r>
          </a:p>
        </p:txBody>
      </p:sp>
      <p:sp>
        <p:nvSpPr>
          <p:cNvPr id="20" name="Rectangle 19">
            <a:extLst>
              <a:ext uri="{FF2B5EF4-FFF2-40B4-BE49-F238E27FC236}">
                <a16:creationId xmlns:a16="http://schemas.microsoft.com/office/drawing/2014/main" id="{0BC1E7B2-B6DF-0DC3-26DD-56F85DE253D9}"/>
              </a:ext>
            </a:extLst>
          </p:cNvPr>
          <p:cNvSpPr/>
          <p:nvPr/>
        </p:nvSpPr>
        <p:spPr>
          <a:xfrm>
            <a:off x="4978854" y="4480560"/>
            <a:ext cx="3430730" cy="1707809"/>
          </a:xfrm>
          <a:prstGeom prst="rect">
            <a:avLst/>
          </a:prstGeom>
          <a:solidFill>
            <a:schemeClr val="accent2">
              <a:lumMod val="40000"/>
              <a:lumOff val="60000"/>
            </a:schemeClr>
          </a:solidFill>
        </p:spPr>
        <p:style>
          <a:lnRef idx="3">
            <a:schemeClr val="lt1"/>
          </a:lnRef>
          <a:fillRef idx="1">
            <a:schemeClr val="accent2"/>
          </a:fillRef>
          <a:effectRef idx="1">
            <a:schemeClr val="accent2"/>
          </a:effectRef>
          <a:fontRef idx="minor">
            <a:schemeClr val="lt1"/>
          </a:fontRef>
        </p:style>
        <p:txBody>
          <a:bodyPr lIns="91440" tIns="45720" rIns="91440" bIns="45720" rtlCol="0" anchor="ctr"/>
          <a:lstStyle/>
          <a:p>
            <a:pPr algn="ctr"/>
            <a:r>
              <a:rPr lang="en-GB" b="1">
                <a:solidFill>
                  <a:schemeClr val="tx1"/>
                </a:solidFill>
              </a:rPr>
              <a:t>IR DR – Joint Working Group</a:t>
            </a:r>
          </a:p>
          <a:p>
            <a:pPr algn="ctr"/>
            <a:r>
              <a:rPr lang="en-GB">
                <a:solidFill>
                  <a:schemeClr val="tx1"/>
                </a:solidFill>
              </a:rPr>
              <a:t>Requires MS to map their legislation/implementation against set information flows(Article 23 and 24 of Directive 2019/944)</a:t>
            </a:r>
            <a:endParaRPr lang="en-GB">
              <a:solidFill>
                <a:schemeClr val="tx1"/>
              </a:solidFill>
              <a:ea typeface="Calibri"/>
              <a:cs typeface="Calibri"/>
            </a:endParaRPr>
          </a:p>
        </p:txBody>
      </p:sp>
      <p:sp>
        <p:nvSpPr>
          <p:cNvPr id="21" name="Rectangle 20">
            <a:extLst>
              <a:ext uri="{FF2B5EF4-FFF2-40B4-BE49-F238E27FC236}">
                <a16:creationId xmlns:a16="http://schemas.microsoft.com/office/drawing/2014/main" id="{C24A58CF-1634-DFD9-44F5-ED6F9F66E5CD}"/>
              </a:ext>
            </a:extLst>
          </p:cNvPr>
          <p:cNvSpPr/>
          <p:nvPr/>
        </p:nvSpPr>
        <p:spPr>
          <a:xfrm>
            <a:off x="8409584" y="4480560"/>
            <a:ext cx="2807056" cy="1696923"/>
          </a:xfrm>
          <a:prstGeom prst="rect">
            <a:avLst/>
          </a:prstGeom>
          <a:solidFill>
            <a:schemeClr val="tx2">
              <a:lumMod val="10000"/>
              <a:lumOff val="9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solidFill>
                  <a:schemeClr val="tx1"/>
                </a:solidFill>
              </a:rPr>
              <a:t>SEEG/D4E</a:t>
            </a:r>
          </a:p>
          <a:p>
            <a:pPr algn="ctr"/>
            <a:r>
              <a:rPr lang="en-GB">
                <a:solidFill>
                  <a:schemeClr val="tx1"/>
                </a:solidFill>
              </a:rPr>
              <a:t>Implementation in the European Energy Data Space.</a:t>
            </a:r>
            <a:endParaRPr lang="en-GB">
              <a:solidFill>
                <a:schemeClr val="tx1"/>
              </a:solidFill>
              <a:ea typeface="Calibri"/>
              <a:cs typeface="Calibri"/>
            </a:endParaRPr>
          </a:p>
        </p:txBody>
      </p:sp>
    </p:spTree>
    <p:extLst>
      <p:ext uri="{BB962C8B-B14F-4D97-AF65-F5344CB8AC3E}">
        <p14:creationId xmlns:p14="http://schemas.microsoft.com/office/powerpoint/2010/main" val="2433579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99EE9-8CBD-C1C5-EBA2-9E7D84EC110E}"/>
              </a:ext>
            </a:extLst>
          </p:cNvPr>
          <p:cNvSpPr>
            <a:spLocks noGrp="1"/>
          </p:cNvSpPr>
          <p:nvPr>
            <p:ph type="title"/>
          </p:nvPr>
        </p:nvSpPr>
        <p:spPr/>
        <p:txBody>
          <a:bodyPr>
            <a:noAutofit/>
          </a:bodyPr>
          <a:lstStyle/>
          <a:p>
            <a:r>
              <a:rPr lang="en-GB" sz="3200" dirty="0">
                <a:latin typeface="Avenir Black"/>
              </a:rPr>
              <a:t>Summary of the documents – the example for metering data</a:t>
            </a:r>
          </a:p>
        </p:txBody>
      </p:sp>
      <p:sp>
        <p:nvSpPr>
          <p:cNvPr id="3" name="Content Placeholder 2">
            <a:extLst>
              <a:ext uri="{FF2B5EF4-FFF2-40B4-BE49-F238E27FC236}">
                <a16:creationId xmlns:a16="http://schemas.microsoft.com/office/drawing/2014/main" id="{D1E1AE11-7BC0-8443-C563-4E3521726712}"/>
              </a:ext>
            </a:extLst>
          </p:cNvPr>
          <p:cNvSpPr>
            <a:spLocks noGrp="1"/>
          </p:cNvSpPr>
          <p:nvPr>
            <p:ph idx="10"/>
          </p:nvPr>
        </p:nvSpPr>
        <p:spPr>
          <a:xfrm>
            <a:off x="2585359" y="1731310"/>
            <a:ext cx="3638551" cy="2955352"/>
          </a:xfrm>
        </p:spPr>
        <p:txBody>
          <a:bodyPr/>
          <a:lstStyle/>
          <a:p>
            <a:pPr marL="0" indent="0">
              <a:buNone/>
            </a:pPr>
            <a:r>
              <a:rPr lang="en-GB" sz="1600" b="1"/>
              <a:t>Implementing regulation</a:t>
            </a:r>
          </a:p>
          <a:p>
            <a:r>
              <a:rPr lang="en-GB" sz="1600"/>
              <a:t>Published by the European Commission – legally binding;</a:t>
            </a:r>
          </a:p>
          <a:p>
            <a:r>
              <a:rPr lang="en-GB" sz="1600"/>
              <a:t>Introduces the reference model, </a:t>
            </a:r>
          </a:p>
          <a:p>
            <a:pPr lvl="1"/>
            <a:r>
              <a:rPr lang="en-GB" sz="1600"/>
              <a:t>obligations for Member States to map and submit their national process; and</a:t>
            </a:r>
          </a:p>
          <a:p>
            <a:pPr lvl="1"/>
            <a:r>
              <a:rPr lang="en-GB" sz="1600"/>
              <a:t>JWG to publish those mappings.</a:t>
            </a:r>
          </a:p>
        </p:txBody>
      </p:sp>
      <p:pic>
        <p:nvPicPr>
          <p:cNvPr id="5" name="Picture 4">
            <a:extLst>
              <a:ext uri="{FF2B5EF4-FFF2-40B4-BE49-F238E27FC236}">
                <a16:creationId xmlns:a16="http://schemas.microsoft.com/office/drawing/2014/main" id="{5B526799-224E-0056-A5FF-1023D5318C17}"/>
              </a:ext>
            </a:extLst>
          </p:cNvPr>
          <p:cNvPicPr>
            <a:picLocks noChangeAspect="1"/>
          </p:cNvPicPr>
          <p:nvPr/>
        </p:nvPicPr>
        <p:blipFill>
          <a:blip r:embed="rId2"/>
          <a:stretch>
            <a:fillRect/>
          </a:stretch>
        </p:blipFill>
        <p:spPr>
          <a:xfrm>
            <a:off x="646556" y="1739795"/>
            <a:ext cx="1771200" cy="259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C61CA26E-C1ED-D941-AF0A-490105B85C76}"/>
              </a:ext>
            </a:extLst>
          </p:cNvPr>
          <p:cNvPicPr>
            <a:picLocks noChangeAspect="1"/>
          </p:cNvPicPr>
          <p:nvPr/>
        </p:nvPicPr>
        <p:blipFill>
          <a:blip r:embed="rId3"/>
          <a:stretch>
            <a:fillRect/>
          </a:stretch>
        </p:blipFill>
        <p:spPr>
          <a:xfrm>
            <a:off x="6223910" y="1731310"/>
            <a:ext cx="1813284" cy="259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Content Placeholder 2">
            <a:extLst>
              <a:ext uri="{FF2B5EF4-FFF2-40B4-BE49-F238E27FC236}">
                <a16:creationId xmlns:a16="http://schemas.microsoft.com/office/drawing/2014/main" id="{7659873A-088C-E773-5105-0A7CC54F7929}"/>
              </a:ext>
            </a:extLst>
          </p:cNvPr>
          <p:cNvSpPr txBox="1">
            <a:spLocks/>
          </p:cNvSpPr>
          <p:nvPr/>
        </p:nvSpPr>
        <p:spPr>
          <a:xfrm>
            <a:off x="8579171" y="1623934"/>
            <a:ext cx="2876550" cy="2955352"/>
          </a:xfrm>
          <a:prstGeom prst="rect">
            <a:avLst/>
          </a:prstGeom>
        </p:spPr>
        <p:txBody>
          <a:bodyPr/>
          <a:lstStyle>
            <a:lvl1pPr marL="457200" indent="-457200" algn="l" defTabSz="914400" rtl="0" eaLnBrk="1" latinLnBrk="0" hangingPunct="1">
              <a:lnSpc>
                <a:spcPct val="90000"/>
              </a:lnSpc>
              <a:spcBef>
                <a:spcPts val="1000"/>
              </a:spcBef>
              <a:buClr>
                <a:srgbClr val="D76C3B"/>
              </a:buClr>
              <a:buSzPct val="50000"/>
              <a:buFont typeface="Courier New" panose="02070309020205020404" pitchFamily="49" charset="0"/>
              <a:buChar char="o"/>
              <a:defRPr sz="2800" kern="1200">
                <a:solidFill>
                  <a:srgbClr val="2C3051"/>
                </a:solidFill>
                <a:latin typeface="Avenir" panose="02000503020000020003"/>
                <a:ea typeface="+mn-ea"/>
                <a:cs typeface="+mn-cs"/>
              </a:defRPr>
            </a:lvl1pPr>
            <a:lvl2pPr marL="685800" indent="-228600" algn="l" defTabSz="914400" rtl="0" eaLnBrk="1" latinLnBrk="0" hangingPunct="1">
              <a:lnSpc>
                <a:spcPct val="90000"/>
              </a:lnSpc>
              <a:spcBef>
                <a:spcPts val="500"/>
              </a:spcBef>
              <a:buClr>
                <a:srgbClr val="D86533"/>
              </a:buClr>
              <a:buSzPct val="50000"/>
              <a:buFont typeface="Arial" panose="020B0604020202020204" pitchFamily="34" charset="0"/>
              <a:buChar char="•"/>
              <a:defRPr sz="2800" b="0" i="0" kern="1200">
                <a:solidFill>
                  <a:srgbClr val="2C3051"/>
                </a:solidFill>
                <a:latin typeface="Avenir" panose="02000503020000020003"/>
                <a:ea typeface="+mn-ea"/>
                <a:cs typeface="+mn-cs"/>
              </a:defRPr>
            </a:lvl2pPr>
            <a:lvl3pPr marL="1143000" indent="-228600" algn="l" defTabSz="914400" rtl="0" eaLnBrk="1" latinLnBrk="0" hangingPunct="1">
              <a:lnSpc>
                <a:spcPct val="90000"/>
              </a:lnSpc>
              <a:spcBef>
                <a:spcPts val="500"/>
              </a:spcBef>
              <a:buClr>
                <a:srgbClr val="2C3051"/>
              </a:buClr>
              <a:buSzPct val="50000"/>
              <a:buFont typeface="Courier New" panose="02070309020205020404" pitchFamily="49" charset="0"/>
              <a:buChar char="o"/>
              <a:defRPr sz="2800" kern="1200">
                <a:solidFill>
                  <a:srgbClr val="2C3051"/>
                </a:solidFill>
                <a:latin typeface="Avenir" panose="02000503020000020003"/>
                <a:ea typeface="+mn-ea"/>
                <a:cs typeface="+mn-cs"/>
              </a:defRPr>
            </a:lvl3pPr>
            <a:lvl4pPr marL="1600200" indent="-228600" algn="l" defTabSz="914400" rtl="0" eaLnBrk="1" latinLnBrk="0" hangingPunct="1">
              <a:lnSpc>
                <a:spcPct val="90000"/>
              </a:lnSpc>
              <a:spcBef>
                <a:spcPts val="500"/>
              </a:spcBef>
              <a:buClr>
                <a:srgbClr val="C1E0F7"/>
              </a:buClr>
              <a:buFont typeface="Arial" panose="020B0604020202020204" pitchFamily="34" charset="0"/>
              <a:buChar char="•"/>
              <a:defRPr sz="2800" kern="1200">
                <a:solidFill>
                  <a:srgbClr val="2C3051"/>
                </a:solidFill>
                <a:latin typeface="Avenir" panose="02000503020000020003"/>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C305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Courier New" panose="02070309020205020404" pitchFamily="49" charset="0"/>
              <a:buNone/>
            </a:pPr>
            <a:r>
              <a:rPr lang="en-GB" sz="1600" b="1"/>
              <a:t>Guidelines document</a:t>
            </a:r>
          </a:p>
          <a:p>
            <a:r>
              <a:rPr lang="en-GB" sz="1600"/>
              <a:t>Published by the European Commission –  non legally binding;</a:t>
            </a:r>
          </a:p>
          <a:p>
            <a:r>
              <a:rPr lang="en-GB" sz="1600"/>
              <a:t>Explains the reference model in the Implementing Regulation to support the Member States’ submissions.</a:t>
            </a:r>
          </a:p>
        </p:txBody>
      </p:sp>
      <p:pic>
        <p:nvPicPr>
          <p:cNvPr id="10" name="Picture 9">
            <a:extLst>
              <a:ext uri="{FF2B5EF4-FFF2-40B4-BE49-F238E27FC236}">
                <a16:creationId xmlns:a16="http://schemas.microsoft.com/office/drawing/2014/main" id="{F936AE65-29A7-F621-CCEA-5613D80AB392}"/>
              </a:ext>
            </a:extLst>
          </p:cNvPr>
          <p:cNvPicPr>
            <a:picLocks noChangeAspect="1"/>
          </p:cNvPicPr>
          <p:nvPr/>
        </p:nvPicPr>
        <p:blipFill>
          <a:blip r:embed="rId4"/>
          <a:stretch>
            <a:fillRect/>
          </a:stretch>
        </p:blipFill>
        <p:spPr>
          <a:xfrm>
            <a:off x="2749718" y="4057650"/>
            <a:ext cx="1838268" cy="259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Content Placeholder 2">
            <a:extLst>
              <a:ext uri="{FF2B5EF4-FFF2-40B4-BE49-F238E27FC236}">
                <a16:creationId xmlns:a16="http://schemas.microsoft.com/office/drawing/2014/main" id="{B6E6A2CB-9F30-7858-9E54-C6512E1FC6DA}"/>
              </a:ext>
            </a:extLst>
          </p:cNvPr>
          <p:cNvSpPr txBox="1">
            <a:spLocks/>
          </p:cNvSpPr>
          <p:nvPr/>
        </p:nvSpPr>
        <p:spPr>
          <a:xfrm>
            <a:off x="4752345" y="4486275"/>
            <a:ext cx="3638551" cy="2955352"/>
          </a:xfrm>
          <a:prstGeom prst="rect">
            <a:avLst/>
          </a:prstGeom>
        </p:spPr>
        <p:txBody>
          <a:bodyPr/>
          <a:lstStyle>
            <a:lvl1pPr marL="457200" indent="-457200" algn="l" defTabSz="914400" rtl="0" eaLnBrk="1" latinLnBrk="0" hangingPunct="1">
              <a:lnSpc>
                <a:spcPct val="90000"/>
              </a:lnSpc>
              <a:spcBef>
                <a:spcPts val="1000"/>
              </a:spcBef>
              <a:buClr>
                <a:srgbClr val="D76C3B"/>
              </a:buClr>
              <a:buSzPct val="50000"/>
              <a:buFont typeface="Courier New" panose="02070309020205020404" pitchFamily="49" charset="0"/>
              <a:buChar char="o"/>
              <a:defRPr sz="2800" kern="1200">
                <a:solidFill>
                  <a:srgbClr val="2C3051"/>
                </a:solidFill>
                <a:latin typeface="Avenir" panose="02000503020000020003"/>
                <a:ea typeface="+mn-ea"/>
                <a:cs typeface="+mn-cs"/>
              </a:defRPr>
            </a:lvl1pPr>
            <a:lvl2pPr marL="685800" indent="-228600" algn="l" defTabSz="914400" rtl="0" eaLnBrk="1" latinLnBrk="0" hangingPunct="1">
              <a:lnSpc>
                <a:spcPct val="90000"/>
              </a:lnSpc>
              <a:spcBef>
                <a:spcPts val="500"/>
              </a:spcBef>
              <a:buClr>
                <a:srgbClr val="D86533"/>
              </a:buClr>
              <a:buSzPct val="50000"/>
              <a:buFont typeface="Arial" panose="020B0604020202020204" pitchFamily="34" charset="0"/>
              <a:buChar char="•"/>
              <a:defRPr sz="2800" b="0" i="0" kern="1200">
                <a:solidFill>
                  <a:srgbClr val="2C3051"/>
                </a:solidFill>
                <a:latin typeface="Avenir" panose="02000503020000020003"/>
                <a:ea typeface="+mn-ea"/>
                <a:cs typeface="+mn-cs"/>
              </a:defRPr>
            </a:lvl2pPr>
            <a:lvl3pPr marL="1143000" indent="-228600" algn="l" defTabSz="914400" rtl="0" eaLnBrk="1" latinLnBrk="0" hangingPunct="1">
              <a:lnSpc>
                <a:spcPct val="90000"/>
              </a:lnSpc>
              <a:spcBef>
                <a:spcPts val="500"/>
              </a:spcBef>
              <a:buClr>
                <a:srgbClr val="2C3051"/>
              </a:buClr>
              <a:buSzPct val="50000"/>
              <a:buFont typeface="Courier New" panose="02070309020205020404" pitchFamily="49" charset="0"/>
              <a:buChar char="o"/>
              <a:defRPr sz="2800" kern="1200">
                <a:solidFill>
                  <a:srgbClr val="2C3051"/>
                </a:solidFill>
                <a:latin typeface="Avenir" panose="02000503020000020003"/>
                <a:ea typeface="+mn-ea"/>
                <a:cs typeface="+mn-cs"/>
              </a:defRPr>
            </a:lvl3pPr>
            <a:lvl4pPr marL="1600200" indent="-228600" algn="l" defTabSz="914400" rtl="0" eaLnBrk="1" latinLnBrk="0" hangingPunct="1">
              <a:lnSpc>
                <a:spcPct val="90000"/>
              </a:lnSpc>
              <a:spcBef>
                <a:spcPts val="500"/>
              </a:spcBef>
              <a:buClr>
                <a:srgbClr val="C1E0F7"/>
              </a:buClr>
              <a:buFont typeface="Arial" panose="020B0604020202020204" pitchFamily="34" charset="0"/>
              <a:buChar char="•"/>
              <a:defRPr sz="2800" kern="1200">
                <a:solidFill>
                  <a:srgbClr val="2C3051"/>
                </a:solidFill>
                <a:latin typeface="Avenir" panose="02000503020000020003"/>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C305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Courier New" panose="02070309020205020404" pitchFamily="49" charset="0"/>
              <a:buNone/>
            </a:pPr>
            <a:r>
              <a:rPr lang="en-GB" sz="1600" b="1"/>
              <a:t>Guide document</a:t>
            </a:r>
          </a:p>
          <a:p>
            <a:r>
              <a:rPr lang="en-GB" sz="1600"/>
              <a:t>Published by the JWG (previously only ENTSO-E) – non legally binding;</a:t>
            </a:r>
          </a:p>
          <a:p>
            <a:r>
              <a:rPr lang="en-GB" sz="1600"/>
              <a:t>Introduces technical requirements for the internal implementation in SOs of the requirements in the Implementing </a:t>
            </a:r>
            <a:r>
              <a:rPr lang="en-GB" sz="1600" err="1"/>
              <a:t>regulation</a:t>
            </a:r>
            <a:r>
              <a:rPr lang="en-GB" sz="1600"/>
              <a:t>.</a:t>
            </a:r>
          </a:p>
        </p:txBody>
      </p:sp>
      <p:sp>
        <p:nvSpPr>
          <p:cNvPr id="4" name="TextBox 3">
            <a:extLst>
              <a:ext uri="{FF2B5EF4-FFF2-40B4-BE49-F238E27FC236}">
                <a16:creationId xmlns:a16="http://schemas.microsoft.com/office/drawing/2014/main" id="{B9B7D1AB-8097-D136-6256-12FB2D098FE0}"/>
              </a:ext>
            </a:extLst>
          </p:cNvPr>
          <p:cNvSpPr txBox="1"/>
          <p:nvPr/>
        </p:nvSpPr>
        <p:spPr>
          <a:xfrm>
            <a:off x="8711293" y="4683579"/>
            <a:ext cx="274320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hlinkClick r:id="rId5"/>
              </a:rPr>
              <a:t>Implementing Acts on Data Interoperability | Electricity Data Interoperability</a:t>
            </a:r>
          </a:p>
        </p:txBody>
      </p:sp>
    </p:spTree>
    <p:extLst>
      <p:ext uri="{BB962C8B-B14F-4D97-AF65-F5344CB8AC3E}">
        <p14:creationId xmlns:p14="http://schemas.microsoft.com/office/powerpoint/2010/main" val="3502735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B287CC-78CB-0BC0-A56E-6E139DF596A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3EC4424-BC9B-A42F-9BB8-900E99895339}"/>
              </a:ext>
            </a:extLst>
          </p:cNvPr>
          <p:cNvSpPr>
            <a:spLocks noGrp="1"/>
          </p:cNvSpPr>
          <p:nvPr>
            <p:ph type="title"/>
          </p:nvPr>
        </p:nvSpPr>
        <p:spPr/>
        <p:txBody>
          <a:bodyPr>
            <a:normAutofit fontScale="90000"/>
          </a:bodyPr>
          <a:lstStyle/>
          <a:p>
            <a:r>
              <a:rPr lang="en-GB" dirty="0">
                <a:latin typeface="Plus Jakarta Sans SemiBold"/>
                <a:cs typeface="Plus Jakarta Sans SemiBold"/>
              </a:rPr>
              <a:t>DSO ENTITY &amp; ENTSO-E</a:t>
            </a:r>
            <a:br>
              <a:rPr lang="en-GB" dirty="0">
                <a:latin typeface="Plus Jakarta Sans SemiBold"/>
                <a:cs typeface="Plus Jakarta Sans SemiBold"/>
              </a:rPr>
            </a:br>
            <a:r>
              <a:rPr lang="en-GB" dirty="0">
                <a:latin typeface="Plus Jakarta Sans SemiBold"/>
                <a:cs typeface="Plus Jakarta Sans SemiBold"/>
              </a:rPr>
              <a:t>Electricity Data </a:t>
            </a:r>
            <a:r>
              <a:rPr lang="en-GB">
                <a:latin typeface="Plus Jakarta Sans SemiBold"/>
                <a:cs typeface="Plus Jakarta Sans SemiBold"/>
              </a:rPr>
              <a:t>Interoperability Joint Platform</a:t>
            </a:r>
            <a:endParaRPr lang="en-GB" dirty="0">
              <a:latin typeface="Plus Jakarta Sans SemiBold"/>
              <a:cs typeface="Plus Jakarta Sans SemiBold"/>
            </a:endParaRPr>
          </a:p>
        </p:txBody>
      </p:sp>
      <p:sp>
        <p:nvSpPr>
          <p:cNvPr id="43" name="TextBox 42">
            <a:extLst>
              <a:ext uri="{FF2B5EF4-FFF2-40B4-BE49-F238E27FC236}">
                <a16:creationId xmlns:a16="http://schemas.microsoft.com/office/drawing/2014/main" id="{8342F231-2C17-9240-9C4B-7414C36E85C6}"/>
              </a:ext>
            </a:extLst>
          </p:cNvPr>
          <p:cNvSpPr txBox="1"/>
          <p:nvPr/>
        </p:nvSpPr>
        <p:spPr>
          <a:xfrm>
            <a:off x="1278347" y="1624085"/>
            <a:ext cx="3721395"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97132"/>
                </a:solidFill>
                <a:effectLst/>
                <a:uLnTx/>
                <a:uFillTx/>
                <a:latin typeface="Plus Jakarta Sans" pitchFamily="2" charset="0"/>
                <a:ea typeface="Calibri" panose="020F0502020204030204" pitchFamily="34" charset="0"/>
                <a:cs typeface="Plus Jakarta Sans" pitchFamily="2" charset="0"/>
              </a:rPr>
              <a:t>Access through the QR code</a:t>
            </a:r>
            <a:endParaRPr kumimoji="0" lang="en-US" sz="1800" b="1" i="0" u="none" strike="noStrike" kern="1200" cap="none" spc="0" normalizeH="0" baseline="0" noProof="0">
              <a:ln>
                <a:noFill/>
              </a:ln>
              <a:solidFill>
                <a:srgbClr val="25256F"/>
              </a:solidFill>
              <a:effectLst/>
              <a:highlight>
                <a:srgbClr val="FFC000"/>
              </a:highlight>
              <a:uLnTx/>
              <a:uFillTx/>
              <a:latin typeface="Plus Jakarta Sans" pitchFamily="2" charset="0"/>
              <a:ea typeface="Calibri" panose="020F0502020204030204" pitchFamily="34" charset="0"/>
              <a:cs typeface="Plus Jakarta Sans" pitchFamily="2" charset="0"/>
            </a:endParaRPr>
          </a:p>
        </p:txBody>
      </p:sp>
      <p:sp>
        <p:nvSpPr>
          <p:cNvPr id="47" name="Rectangle: Rounded Corners 46">
            <a:extLst>
              <a:ext uri="{FF2B5EF4-FFF2-40B4-BE49-F238E27FC236}">
                <a16:creationId xmlns:a16="http://schemas.microsoft.com/office/drawing/2014/main" id="{F084F0D3-AA3D-7B3C-6AFC-C94932F04AD7}"/>
              </a:ext>
            </a:extLst>
          </p:cNvPr>
          <p:cNvSpPr/>
          <p:nvPr/>
        </p:nvSpPr>
        <p:spPr>
          <a:xfrm>
            <a:off x="2007907" y="5047155"/>
            <a:ext cx="7773828" cy="310482"/>
          </a:xfrm>
          <a:prstGeom prst="roundRect">
            <a:avLst>
              <a:gd name="adj" fmla="val 49861"/>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dirty="0">
                <a:solidFill>
                  <a:srgbClr val="25256F"/>
                </a:solidFill>
                <a:latin typeface="Aptos" panose="02110004020202020204"/>
                <a:hlinkClick r:id="rId3"/>
              </a:rPr>
              <a:t>Implementing</a:t>
            </a:r>
            <a:r>
              <a:rPr lang="en-US" dirty="0">
                <a:solidFill>
                  <a:srgbClr val="25256F"/>
                </a:solidFill>
                <a:latin typeface="Aptos" panose="02110004020202020204"/>
                <a:hlinkClick r:id="rId3">
                  <a:extLst>
                    <a:ext uri="{A12FA001-AC4F-418D-AE19-62706E023703}">
                      <ahyp:hlinkClr xmlns:ahyp="http://schemas.microsoft.com/office/drawing/2018/hyperlinkcolor" val="tx"/>
                    </a:ext>
                  </a:extLst>
                </a:hlinkClick>
              </a:rPr>
              <a:t> Acts on Data Interoperability | Electricity Data Interoperability</a:t>
            </a:r>
            <a:endParaRPr lang="en-GB">
              <a:solidFill>
                <a:srgbClr val="000000"/>
              </a:solidFill>
              <a:latin typeface="Calibri"/>
              <a:ea typeface="Calibri"/>
              <a:cs typeface="Calibri"/>
            </a:endParaRPr>
          </a:p>
        </p:txBody>
      </p:sp>
      <p:pic>
        <p:nvPicPr>
          <p:cNvPr id="50" name="Graphic 49" descr="Arrow: Rotate right with solid fill">
            <a:extLst>
              <a:ext uri="{FF2B5EF4-FFF2-40B4-BE49-F238E27FC236}">
                <a16:creationId xmlns:a16="http://schemas.microsoft.com/office/drawing/2014/main" id="{0511CF0F-E041-0942-85E2-86998DF7E5F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544868" y="1508125"/>
            <a:ext cx="685246" cy="685246"/>
          </a:xfrm>
          <a:prstGeom prst="rect">
            <a:avLst/>
          </a:prstGeom>
        </p:spPr>
      </p:pic>
      <p:pic>
        <p:nvPicPr>
          <p:cNvPr id="5" name="Picture 4">
            <a:extLst>
              <a:ext uri="{FF2B5EF4-FFF2-40B4-BE49-F238E27FC236}">
                <a16:creationId xmlns:a16="http://schemas.microsoft.com/office/drawing/2014/main" id="{F4B1EDD2-9497-E2D3-B3D2-CAB4B67D2BAD}"/>
              </a:ext>
            </a:extLst>
          </p:cNvPr>
          <p:cNvPicPr>
            <a:picLocks noChangeAspect="1"/>
          </p:cNvPicPr>
          <p:nvPr/>
        </p:nvPicPr>
        <p:blipFill>
          <a:blip r:embed="rId5"/>
          <a:stretch>
            <a:fillRect/>
          </a:stretch>
        </p:blipFill>
        <p:spPr>
          <a:xfrm>
            <a:off x="4545542" y="2196041"/>
            <a:ext cx="2561167" cy="2603500"/>
          </a:xfrm>
          <a:prstGeom prst="rect">
            <a:avLst/>
          </a:prstGeom>
        </p:spPr>
      </p:pic>
    </p:spTree>
    <p:extLst>
      <p:ext uri="{BB962C8B-B14F-4D97-AF65-F5344CB8AC3E}">
        <p14:creationId xmlns:p14="http://schemas.microsoft.com/office/powerpoint/2010/main" val="3291387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5EE2051-FAF7-E7BB-0B21-B01A3C68C402}"/>
              </a:ext>
            </a:extLst>
          </p:cNvPr>
          <p:cNvSpPr>
            <a:spLocks noGrp="1"/>
          </p:cNvSpPr>
          <p:nvPr>
            <p:ph type="title"/>
          </p:nvPr>
        </p:nvSpPr>
        <p:spPr>
          <a:xfrm>
            <a:off x="756555" y="617294"/>
            <a:ext cx="9119422" cy="965531"/>
          </a:xfrm>
        </p:spPr>
        <p:txBody>
          <a:bodyPr>
            <a:noAutofit/>
          </a:bodyPr>
          <a:lstStyle/>
          <a:p>
            <a:r>
              <a:rPr lang="en-GB" sz="3200"/>
              <a:t>General overview of IR Demand Response – </a:t>
            </a:r>
            <a:r>
              <a:rPr lang="en-GB" sz="3200" b="0"/>
              <a:t>parts of the document and examples of content</a:t>
            </a:r>
          </a:p>
        </p:txBody>
      </p:sp>
      <p:sp>
        <p:nvSpPr>
          <p:cNvPr id="8" name="TextBox 7">
            <a:extLst>
              <a:ext uri="{FF2B5EF4-FFF2-40B4-BE49-F238E27FC236}">
                <a16:creationId xmlns:a16="http://schemas.microsoft.com/office/drawing/2014/main" id="{422B1FC3-93DE-4E73-C9F2-7A9D238BB5D3}"/>
              </a:ext>
            </a:extLst>
          </p:cNvPr>
          <p:cNvSpPr txBox="1"/>
          <p:nvPr/>
        </p:nvSpPr>
        <p:spPr>
          <a:xfrm>
            <a:off x="690576" y="1775630"/>
            <a:ext cx="4625690" cy="830997"/>
          </a:xfrm>
          <a:prstGeom prst="rect">
            <a:avLst/>
          </a:prstGeom>
          <a:noFill/>
        </p:spPr>
        <p:txBody>
          <a:bodyPr wrap="none" rtlCol="0">
            <a:spAutoFit/>
          </a:bodyPr>
          <a:lstStyle/>
          <a:p>
            <a:pPr algn="ctr"/>
            <a:r>
              <a:rPr lang="en-GB" sz="2400" b="1"/>
              <a:t>Main Document</a:t>
            </a:r>
          </a:p>
          <a:p>
            <a:pPr algn="ctr"/>
            <a:r>
              <a:rPr lang="en-GB" sz="2400"/>
              <a:t>Definitions of main responsibilities</a:t>
            </a:r>
          </a:p>
        </p:txBody>
      </p:sp>
      <p:sp>
        <p:nvSpPr>
          <p:cNvPr id="9" name="TextBox 8">
            <a:extLst>
              <a:ext uri="{FF2B5EF4-FFF2-40B4-BE49-F238E27FC236}">
                <a16:creationId xmlns:a16="http://schemas.microsoft.com/office/drawing/2014/main" id="{DBF842E1-7655-CB2C-14BE-5EEF8C57B63A}"/>
              </a:ext>
            </a:extLst>
          </p:cNvPr>
          <p:cNvSpPr txBox="1"/>
          <p:nvPr/>
        </p:nvSpPr>
        <p:spPr>
          <a:xfrm>
            <a:off x="6199566" y="1824221"/>
            <a:ext cx="5607625" cy="769441"/>
          </a:xfrm>
          <a:prstGeom prst="rect">
            <a:avLst/>
          </a:prstGeom>
          <a:noFill/>
        </p:spPr>
        <p:txBody>
          <a:bodyPr wrap="none" rtlCol="0">
            <a:spAutoFit/>
          </a:bodyPr>
          <a:lstStyle/>
          <a:p>
            <a:pPr algn="ctr"/>
            <a:r>
              <a:rPr lang="en-GB" sz="2400" b="1"/>
              <a:t>Annex</a:t>
            </a:r>
          </a:p>
          <a:p>
            <a:pPr algn="ctr"/>
            <a:r>
              <a:rPr lang="en-GB" sz="2000"/>
              <a:t>Definition of the procedures of the reference model</a:t>
            </a:r>
          </a:p>
        </p:txBody>
      </p:sp>
      <p:cxnSp>
        <p:nvCxnSpPr>
          <p:cNvPr id="11" name="Straight Connector 10">
            <a:extLst>
              <a:ext uri="{FF2B5EF4-FFF2-40B4-BE49-F238E27FC236}">
                <a16:creationId xmlns:a16="http://schemas.microsoft.com/office/drawing/2014/main" id="{1EC48403-719D-7E13-26B1-87A54BEDA601}"/>
              </a:ext>
            </a:extLst>
          </p:cNvPr>
          <p:cNvCxnSpPr/>
          <p:nvPr/>
        </p:nvCxnSpPr>
        <p:spPr>
          <a:xfrm>
            <a:off x="5943600" y="1871330"/>
            <a:ext cx="0" cy="4774019"/>
          </a:xfrm>
          <a:prstGeom prst="line">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aphicFrame>
        <p:nvGraphicFramePr>
          <p:cNvPr id="14" name="Table 13">
            <a:extLst>
              <a:ext uri="{FF2B5EF4-FFF2-40B4-BE49-F238E27FC236}">
                <a16:creationId xmlns:a16="http://schemas.microsoft.com/office/drawing/2014/main" id="{ACC8BBA4-CC4B-AF7A-8B59-2F2D517543C1}"/>
              </a:ext>
            </a:extLst>
          </p:cNvPr>
          <p:cNvGraphicFramePr>
            <a:graphicFrameLocks noGrp="1"/>
          </p:cNvGraphicFramePr>
          <p:nvPr/>
        </p:nvGraphicFramePr>
        <p:xfrm>
          <a:off x="6248401" y="2891758"/>
          <a:ext cx="5558790" cy="816102"/>
        </p:xfrm>
        <a:graphic>
          <a:graphicData uri="http://schemas.openxmlformats.org/drawingml/2006/table">
            <a:tbl>
              <a:tblPr firstRow="1" firstCol="1" bandRow="1">
                <a:tableStyleId>{5C22544A-7EE6-4342-B048-85BDC9FD1C3A}</a:tableStyleId>
              </a:tblPr>
              <a:tblGrid>
                <a:gridCol w="1227782">
                  <a:extLst>
                    <a:ext uri="{9D8B030D-6E8A-4147-A177-3AD203B41FA5}">
                      <a16:colId xmlns:a16="http://schemas.microsoft.com/office/drawing/2014/main" val="3469231539"/>
                    </a:ext>
                  </a:extLst>
                </a:gridCol>
                <a:gridCol w="4331008">
                  <a:extLst>
                    <a:ext uri="{9D8B030D-6E8A-4147-A177-3AD203B41FA5}">
                      <a16:colId xmlns:a16="http://schemas.microsoft.com/office/drawing/2014/main" val="655811498"/>
                    </a:ext>
                  </a:extLst>
                </a:gridCol>
              </a:tblGrid>
              <a:tr h="171450">
                <a:tc>
                  <a:txBody>
                    <a:bodyPr/>
                    <a:lstStyle/>
                    <a:p>
                      <a:pPr marL="76200">
                        <a:lnSpc>
                          <a:spcPct val="107000"/>
                        </a:lnSpc>
                        <a:spcBef>
                          <a:spcPts val="275"/>
                        </a:spcBef>
                      </a:pPr>
                      <a:r>
                        <a:rPr lang="en-GB" sz="1050" b="0" kern="100">
                          <a:solidFill>
                            <a:schemeClr val="tx1"/>
                          </a:solidFill>
                          <a:effectLst/>
                          <a:latin typeface="+mn-lt"/>
                        </a:rPr>
                        <a:t>Role name</a:t>
                      </a:r>
                      <a:endParaRPr lang="en-GB" sz="1050" b="0" kern="100">
                        <a:solidFill>
                          <a:schemeClr val="tx1"/>
                        </a:solidFill>
                        <a:effectLst/>
                        <a:latin typeface="+mn-lt"/>
                        <a:ea typeface="Times New Roman" panose="02020603050405020304" pitchFamily="18" charset="0"/>
                        <a:cs typeface="Arial" panose="020B0604020202020204" pitchFamily="34" charset="0"/>
                      </a:endParaRPr>
                    </a:p>
                  </a:txBody>
                  <a:tcPr marL="0" marR="0" marT="0" marB="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marL="76200">
                        <a:lnSpc>
                          <a:spcPct val="107000"/>
                        </a:lnSpc>
                        <a:spcBef>
                          <a:spcPts val="275"/>
                        </a:spcBef>
                      </a:pPr>
                      <a:r>
                        <a:rPr lang="en-GB" sz="1050" b="0" kern="100">
                          <a:solidFill>
                            <a:schemeClr val="tx1"/>
                          </a:solidFill>
                          <a:effectLst/>
                          <a:latin typeface="+mn-lt"/>
                        </a:rPr>
                        <a:t>Role description</a:t>
                      </a:r>
                      <a:endParaRPr lang="en-GB" sz="1050" b="0" kern="100">
                        <a:solidFill>
                          <a:schemeClr val="tx1"/>
                        </a:solidFill>
                        <a:effectLst/>
                        <a:latin typeface="+mn-lt"/>
                        <a:ea typeface="Times New Roman" panose="02020603050405020304" pitchFamily="18" charset="0"/>
                        <a:cs typeface="Arial" panose="020B0604020202020204" pitchFamily="34" charset="0"/>
                      </a:endParaRPr>
                    </a:p>
                  </a:txBody>
                  <a:tcPr marL="0" marR="0" marT="0" marB="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4130448287"/>
                  </a:ext>
                </a:extLst>
              </a:tr>
              <a:tr h="504825">
                <a:tc>
                  <a:txBody>
                    <a:bodyPr/>
                    <a:lstStyle/>
                    <a:p>
                      <a:pPr>
                        <a:lnSpc>
                          <a:spcPct val="115000"/>
                        </a:lnSpc>
                        <a:spcAft>
                          <a:spcPts val="800"/>
                        </a:spcAft>
                        <a:buNone/>
                      </a:pPr>
                      <a:r>
                        <a:rPr lang="en-GB" sz="1050">
                          <a:solidFill>
                            <a:schemeClr val="accent6"/>
                          </a:solidFill>
                          <a:effectLst/>
                          <a:latin typeface="+mn-lt"/>
                          <a:ea typeface="Calibri" panose="020F0502020204030204" pitchFamily="34" charset="0"/>
                          <a:cs typeface="Arial" panose="020B0604020202020204" pitchFamily="34" charset="0"/>
                        </a:rPr>
                        <a:t>CU module administrator</a:t>
                      </a:r>
                    </a:p>
                    <a:p>
                      <a:pPr>
                        <a:lnSpc>
                          <a:spcPct val="115000"/>
                        </a:lnSpc>
                        <a:spcAft>
                          <a:spcPts val="800"/>
                        </a:spcAft>
                        <a:buNone/>
                      </a:pPr>
                      <a:r>
                        <a:rPr lang="en-GB" sz="1050">
                          <a:solidFill>
                            <a:schemeClr val="accent6"/>
                          </a:solidFill>
                          <a:effectLst/>
                          <a:latin typeface="+mn-lt"/>
                          <a:ea typeface="Calibri" panose="020F0502020204030204" pitchFamily="34" charset="0"/>
                          <a:cs typeface="Arial" panose="020B0604020202020204" pitchFamily="34" charset="0"/>
                        </a:rPr>
                        <a:t> </a:t>
                      </a:r>
                    </a:p>
                  </a:txBody>
                  <a:tcPr marL="68580" marR="6858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just">
                        <a:lnSpc>
                          <a:spcPct val="115000"/>
                        </a:lnSpc>
                        <a:spcAft>
                          <a:spcPts val="800"/>
                        </a:spcAft>
                        <a:buNone/>
                      </a:pPr>
                      <a:r>
                        <a:rPr lang="en-GB" sz="1050" kern="1200">
                          <a:solidFill>
                            <a:schemeClr val="accent6"/>
                          </a:solidFill>
                          <a:effectLst/>
                          <a:latin typeface="+mn-lt"/>
                          <a:ea typeface="+mn-ea"/>
                          <a:cs typeface="+mn-cs"/>
                        </a:rPr>
                        <a:t>A party responsible for a functional platform of a ‘flexibility information system’ that contains, manages, and makes available master data about controllable units. (See also NCDR, Article 2).</a:t>
                      </a:r>
                      <a:endParaRPr lang="en-GB" sz="1050">
                        <a:solidFill>
                          <a:schemeClr val="accent6"/>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106685309"/>
                  </a:ext>
                </a:extLst>
              </a:tr>
            </a:tbl>
          </a:graphicData>
        </a:graphic>
      </p:graphicFrame>
      <p:sp>
        <p:nvSpPr>
          <p:cNvPr id="7" name="TextBox 6">
            <a:extLst>
              <a:ext uri="{FF2B5EF4-FFF2-40B4-BE49-F238E27FC236}">
                <a16:creationId xmlns:a16="http://schemas.microsoft.com/office/drawing/2014/main" id="{7E73EE3D-8635-0DE3-572B-C71CF22A2C7D}"/>
              </a:ext>
            </a:extLst>
          </p:cNvPr>
          <p:cNvSpPr txBox="1"/>
          <p:nvPr/>
        </p:nvSpPr>
        <p:spPr>
          <a:xfrm>
            <a:off x="922770" y="5531328"/>
            <a:ext cx="4267131" cy="871008"/>
          </a:xfrm>
          <a:prstGeom prst="rect">
            <a:avLst/>
          </a:prstGeom>
          <a:noFill/>
        </p:spPr>
        <p:txBody>
          <a:bodyPr wrap="square">
            <a:spAutoFit/>
          </a:bodyPr>
          <a:lstStyle/>
          <a:p>
            <a:pPr algn="ctr">
              <a:lnSpc>
                <a:spcPct val="107000"/>
              </a:lnSpc>
              <a:spcAft>
                <a:spcPts val="800"/>
              </a:spcAft>
              <a:buNone/>
            </a:pPr>
            <a:r>
              <a:rPr lang="en-GB" sz="1400" i="1">
                <a:effectLst/>
                <a:latin typeface="Times New Roman" panose="02020603050405020304" pitchFamily="18" charset="0"/>
                <a:ea typeface="Calibri" panose="020F0502020204030204" pitchFamily="34" charset="0"/>
              </a:rPr>
              <a:t>Article 24</a:t>
            </a:r>
            <a:endParaRPr lang="en-GB" sz="1400">
              <a:effectLst/>
              <a:latin typeface="Times New Roman" panose="02020603050405020304" pitchFamily="18" charset="0"/>
              <a:ea typeface="Calibri" panose="020F0502020204030204" pitchFamily="34" charset="0"/>
            </a:endParaRPr>
          </a:p>
          <a:p>
            <a:pPr algn="ctr">
              <a:lnSpc>
                <a:spcPct val="107000"/>
              </a:lnSpc>
              <a:spcAft>
                <a:spcPts val="800"/>
              </a:spcAft>
              <a:buNone/>
            </a:pPr>
            <a:r>
              <a:rPr lang="en-GB" sz="1400" b="1">
                <a:effectLst/>
                <a:latin typeface="Times New Roman" panose="02020603050405020304" pitchFamily="18" charset="0"/>
                <a:ea typeface="Calibri" panose="020F0502020204030204" pitchFamily="34" charset="0"/>
              </a:rPr>
              <a:t>Tasks under the EU DSO entity and ENTSO for Electricity cooperation on data transparency</a:t>
            </a:r>
            <a:endParaRPr lang="en-GB" sz="1400">
              <a:effectLst/>
              <a:latin typeface="Times New Roman" panose="02020603050405020304" pitchFamily="18" charset="0"/>
              <a:ea typeface="Calibri" panose="020F0502020204030204" pitchFamily="34" charset="0"/>
            </a:endParaRPr>
          </a:p>
        </p:txBody>
      </p:sp>
      <p:graphicFrame>
        <p:nvGraphicFramePr>
          <p:cNvPr id="10" name="Table 9">
            <a:extLst>
              <a:ext uri="{FF2B5EF4-FFF2-40B4-BE49-F238E27FC236}">
                <a16:creationId xmlns:a16="http://schemas.microsoft.com/office/drawing/2014/main" id="{C4440AB5-5D6A-85AD-1B34-0C023DC17B81}"/>
              </a:ext>
            </a:extLst>
          </p:cNvPr>
          <p:cNvGraphicFramePr>
            <a:graphicFrameLocks noGrp="1"/>
          </p:cNvGraphicFramePr>
          <p:nvPr/>
        </p:nvGraphicFramePr>
        <p:xfrm>
          <a:off x="8831682" y="4029662"/>
          <a:ext cx="2990848" cy="2458684"/>
        </p:xfrm>
        <a:graphic>
          <a:graphicData uri="http://schemas.openxmlformats.org/drawingml/2006/table">
            <a:tbl>
              <a:tblPr firstRow="1" firstCol="1" bandRow="1">
                <a:tableStyleId>{5C22544A-7EE6-4342-B048-85BDC9FD1C3A}</a:tableStyleId>
              </a:tblPr>
              <a:tblGrid>
                <a:gridCol w="838200">
                  <a:extLst>
                    <a:ext uri="{9D8B030D-6E8A-4147-A177-3AD203B41FA5}">
                      <a16:colId xmlns:a16="http://schemas.microsoft.com/office/drawing/2014/main" val="851026788"/>
                    </a:ext>
                  </a:extLst>
                </a:gridCol>
                <a:gridCol w="1015120">
                  <a:extLst>
                    <a:ext uri="{9D8B030D-6E8A-4147-A177-3AD203B41FA5}">
                      <a16:colId xmlns:a16="http://schemas.microsoft.com/office/drawing/2014/main" val="3196547752"/>
                    </a:ext>
                  </a:extLst>
                </a:gridCol>
                <a:gridCol w="1137528">
                  <a:extLst>
                    <a:ext uri="{9D8B030D-6E8A-4147-A177-3AD203B41FA5}">
                      <a16:colId xmlns:a16="http://schemas.microsoft.com/office/drawing/2014/main" val="190672734"/>
                    </a:ext>
                  </a:extLst>
                </a:gridCol>
              </a:tblGrid>
              <a:tr h="190500">
                <a:tc>
                  <a:txBody>
                    <a:bodyPr/>
                    <a:lstStyle/>
                    <a:p>
                      <a:pPr algn="ctr">
                        <a:lnSpc>
                          <a:spcPct val="115000"/>
                        </a:lnSpc>
                        <a:spcAft>
                          <a:spcPts val="800"/>
                        </a:spcAft>
                        <a:buNone/>
                      </a:pPr>
                      <a:r>
                        <a:rPr lang="en-GB" sz="1050">
                          <a:effectLst/>
                        </a:rPr>
                        <a:t>Name of information </a:t>
                      </a:r>
                      <a:endParaRPr lang="en-GB" sz="1600">
                        <a:effectLst/>
                        <a:latin typeface="Calibri" panose="020F0502020204030204" pitchFamily="34" charset="0"/>
                        <a:ea typeface="Calibri" panose="020F0502020204030204" pitchFamily="34" charset="0"/>
                        <a:cs typeface="Arial" panose="020B0604020202020204" pitchFamily="34" charset="0"/>
                      </a:endParaRPr>
                    </a:p>
                  </a:txBody>
                  <a:tcPr marL="36000" marR="36000" marT="36000" marB="360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gridSpan="2">
                  <a:txBody>
                    <a:bodyPr/>
                    <a:lstStyle/>
                    <a:p>
                      <a:pPr algn="ctr">
                        <a:lnSpc>
                          <a:spcPct val="115000"/>
                        </a:lnSpc>
                        <a:spcAft>
                          <a:spcPts val="800"/>
                        </a:spcAft>
                        <a:buNone/>
                      </a:pPr>
                      <a:r>
                        <a:rPr lang="en-GB" sz="1050">
                          <a:effectLst/>
                        </a:rPr>
                        <a:t>Description of information exchanged </a:t>
                      </a:r>
                      <a:endParaRPr lang="en-GB" sz="1600">
                        <a:effectLst/>
                        <a:latin typeface="Calibri" panose="020F0502020204030204" pitchFamily="34" charset="0"/>
                        <a:ea typeface="Calibri" panose="020F0502020204030204" pitchFamily="34" charset="0"/>
                        <a:cs typeface="Arial" panose="020B0604020202020204" pitchFamily="34" charset="0"/>
                      </a:endParaRPr>
                    </a:p>
                  </a:txBody>
                  <a:tcPr marL="36000" marR="36000" marT="36000" marB="360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hMerge="1">
                  <a:txBody>
                    <a:bodyPr/>
                    <a:lstStyle/>
                    <a:p>
                      <a:endParaRPr lang="en-GB"/>
                    </a:p>
                  </a:txBody>
                  <a:tcPr/>
                </a:tc>
                <a:extLst>
                  <a:ext uri="{0D108BD9-81ED-4DB2-BD59-A6C34878D82A}">
                    <a16:rowId xmlns:a16="http://schemas.microsoft.com/office/drawing/2014/main" val="1180420176"/>
                  </a:ext>
                </a:extLst>
              </a:tr>
              <a:tr h="190500">
                <a:tc rowSpan="2">
                  <a:txBody>
                    <a:bodyPr/>
                    <a:lstStyle/>
                    <a:p>
                      <a:pPr>
                        <a:lnSpc>
                          <a:spcPct val="115000"/>
                        </a:lnSpc>
                        <a:spcAft>
                          <a:spcPts val="800"/>
                        </a:spcAft>
                        <a:buNone/>
                      </a:pPr>
                      <a:r>
                        <a:rPr lang="en-GB" sz="1050">
                          <a:solidFill>
                            <a:schemeClr val="accent6"/>
                          </a:solidFill>
                          <a:effectLst/>
                        </a:rPr>
                        <a:t>CU master data request </a:t>
                      </a:r>
                      <a:endParaRPr lang="en-GB" sz="1600">
                        <a:solidFill>
                          <a:schemeClr val="accent6"/>
                        </a:solidFill>
                        <a:effectLst/>
                        <a:latin typeface="Calibri" panose="020F0502020204030204" pitchFamily="34" charset="0"/>
                        <a:ea typeface="Calibri" panose="020F0502020204030204" pitchFamily="34" charset="0"/>
                        <a:cs typeface="Arial" panose="020B0604020202020204" pitchFamily="34" charset="0"/>
                      </a:endParaRPr>
                    </a:p>
                  </a:txBody>
                  <a:tcPr marL="36000" marR="36000" marT="36000" marB="3600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lumMod val="75000"/>
                      </a:schemeClr>
                    </a:solidFill>
                  </a:tcPr>
                </a:tc>
                <a:tc>
                  <a:txBody>
                    <a:bodyPr/>
                    <a:lstStyle/>
                    <a:p>
                      <a:pPr>
                        <a:lnSpc>
                          <a:spcPct val="115000"/>
                        </a:lnSpc>
                        <a:spcAft>
                          <a:spcPts val="800"/>
                        </a:spcAft>
                        <a:buNone/>
                      </a:pPr>
                      <a:r>
                        <a:rPr lang="en-GB" sz="1050">
                          <a:effectLst/>
                        </a:rPr>
                        <a:t>Entitled party </a:t>
                      </a:r>
                      <a:endParaRPr lang="en-GB" sz="1600">
                        <a:effectLst/>
                        <a:latin typeface="Calibri" panose="020F0502020204030204" pitchFamily="34" charset="0"/>
                        <a:ea typeface="Calibri" panose="020F0502020204030204" pitchFamily="34" charset="0"/>
                        <a:cs typeface="Arial" panose="020B0604020202020204" pitchFamily="34" charset="0"/>
                      </a:endParaRPr>
                    </a:p>
                  </a:txBody>
                  <a:tcPr marL="36000" marR="36000" marT="36000" marB="3600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nSpc>
                          <a:spcPct val="115000"/>
                        </a:lnSpc>
                        <a:spcAft>
                          <a:spcPts val="800"/>
                        </a:spcAft>
                        <a:buNone/>
                      </a:pPr>
                      <a:r>
                        <a:rPr lang="en-GB" sz="1050">
                          <a:effectLst/>
                        </a:rPr>
                        <a:t>Entitled party which is issuing the information request </a:t>
                      </a:r>
                      <a:endParaRPr lang="en-GB" sz="1600">
                        <a:effectLst/>
                        <a:latin typeface="Calibri" panose="020F0502020204030204" pitchFamily="34" charset="0"/>
                        <a:ea typeface="Calibri" panose="020F0502020204030204" pitchFamily="34" charset="0"/>
                        <a:cs typeface="Arial" panose="020B0604020202020204" pitchFamily="34" charset="0"/>
                      </a:endParaRPr>
                    </a:p>
                  </a:txBody>
                  <a:tcPr marL="36000" marR="36000" marT="36000" marB="3600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973240283"/>
                  </a:ext>
                </a:extLst>
              </a:tr>
              <a:tr h="190500">
                <a:tc vMerge="1">
                  <a:txBody>
                    <a:bodyPr/>
                    <a:lstStyle/>
                    <a:p>
                      <a:endParaRPr lang="en-GB"/>
                    </a:p>
                  </a:txBody>
                  <a:tcPr/>
                </a:tc>
                <a:tc>
                  <a:txBody>
                    <a:bodyPr/>
                    <a:lstStyle/>
                    <a:p>
                      <a:pPr>
                        <a:lnSpc>
                          <a:spcPct val="115000"/>
                        </a:lnSpc>
                        <a:spcAft>
                          <a:spcPts val="800"/>
                        </a:spcAft>
                        <a:buNone/>
                      </a:pPr>
                      <a:r>
                        <a:rPr lang="en-GB" sz="1050">
                          <a:effectLst/>
                        </a:rPr>
                        <a:t>Request type</a:t>
                      </a:r>
                      <a:endParaRPr lang="en-GB" sz="1600">
                        <a:effectLst/>
                        <a:latin typeface="Calibri" panose="020F0502020204030204" pitchFamily="34" charset="0"/>
                        <a:ea typeface="Calibri" panose="020F0502020204030204" pitchFamily="34" charset="0"/>
                        <a:cs typeface="Arial" panose="020B0604020202020204" pitchFamily="34" charset="0"/>
                      </a:endParaRPr>
                    </a:p>
                  </a:txBody>
                  <a:tcPr marL="36000" marR="36000" marT="36000" marB="3600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nSpc>
                          <a:spcPct val="115000"/>
                        </a:lnSpc>
                        <a:spcAft>
                          <a:spcPts val="800"/>
                        </a:spcAft>
                        <a:buNone/>
                      </a:pPr>
                      <a:r>
                        <a:rPr lang="en-GB" sz="1050">
                          <a:effectLst/>
                        </a:rPr>
                        <a:t>CU master data list </a:t>
                      </a:r>
                      <a:endParaRPr lang="en-GB" sz="1600">
                        <a:effectLst/>
                        <a:latin typeface="Calibri" panose="020F0502020204030204" pitchFamily="34" charset="0"/>
                        <a:ea typeface="Calibri" panose="020F0502020204030204" pitchFamily="34" charset="0"/>
                        <a:cs typeface="Arial" panose="020B0604020202020204" pitchFamily="34" charset="0"/>
                      </a:endParaRPr>
                    </a:p>
                  </a:txBody>
                  <a:tcPr marL="36000" marR="36000" marT="36000" marB="3600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365773822"/>
                  </a:ext>
                </a:extLst>
              </a:tr>
              <a:tr h="190500">
                <a:tc>
                  <a:txBody>
                    <a:bodyPr/>
                    <a:lstStyle/>
                    <a:p>
                      <a:pPr>
                        <a:lnSpc>
                          <a:spcPct val="115000"/>
                        </a:lnSpc>
                        <a:spcAft>
                          <a:spcPts val="800"/>
                        </a:spcAft>
                        <a:buNone/>
                      </a:pPr>
                      <a:r>
                        <a:rPr lang="en-GB" sz="1050">
                          <a:solidFill>
                            <a:schemeClr val="accent6"/>
                          </a:solidFill>
                          <a:effectLst/>
                        </a:rPr>
                        <a:t>Request validation information</a:t>
                      </a:r>
                      <a:endParaRPr lang="en-GB" sz="1600">
                        <a:solidFill>
                          <a:schemeClr val="accent6"/>
                        </a:solidFill>
                        <a:effectLst/>
                        <a:latin typeface="Calibri" panose="020F0502020204030204" pitchFamily="34" charset="0"/>
                        <a:ea typeface="Calibri" panose="020F0502020204030204" pitchFamily="34" charset="0"/>
                        <a:cs typeface="Arial" panose="020B0604020202020204" pitchFamily="34" charset="0"/>
                      </a:endParaRPr>
                    </a:p>
                  </a:txBody>
                  <a:tcPr marL="36000" marR="36000" marT="36000" marB="3600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lumMod val="75000"/>
                      </a:schemeClr>
                    </a:solidFill>
                  </a:tcPr>
                </a:tc>
                <a:tc>
                  <a:txBody>
                    <a:bodyPr/>
                    <a:lstStyle/>
                    <a:p>
                      <a:pPr>
                        <a:lnSpc>
                          <a:spcPct val="115000"/>
                        </a:lnSpc>
                        <a:spcAft>
                          <a:spcPts val="800"/>
                        </a:spcAft>
                        <a:buNone/>
                      </a:pPr>
                      <a:r>
                        <a:rPr lang="en-GB" sz="1050">
                          <a:effectLst/>
                        </a:rPr>
                        <a:t>Validation result </a:t>
                      </a:r>
                      <a:endParaRPr lang="en-GB" sz="1600">
                        <a:effectLst/>
                        <a:latin typeface="Calibri" panose="020F0502020204030204" pitchFamily="34" charset="0"/>
                        <a:ea typeface="Calibri" panose="020F0502020204030204" pitchFamily="34" charset="0"/>
                        <a:cs typeface="Arial" panose="020B0604020202020204" pitchFamily="34" charset="0"/>
                      </a:endParaRPr>
                    </a:p>
                  </a:txBody>
                  <a:tcPr marL="36000" marR="36000" marT="36000" marB="3600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nSpc>
                          <a:spcPct val="115000"/>
                        </a:lnSpc>
                        <a:spcAft>
                          <a:spcPts val="800"/>
                        </a:spcAft>
                        <a:buNone/>
                      </a:pPr>
                      <a:r>
                        <a:rPr lang="en-GB" sz="1050">
                          <a:effectLst/>
                        </a:rPr>
                        <a:t>Information about the outcome of the validation step. </a:t>
                      </a:r>
                      <a:endParaRPr lang="en-GB" sz="1600">
                        <a:effectLst/>
                        <a:latin typeface="Calibri" panose="020F0502020204030204" pitchFamily="34" charset="0"/>
                        <a:ea typeface="Calibri" panose="020F0502020204030204" pitchFamily="34" charset="0"/>
                        <a:cs typeface="Arial" panose="020B0604020202020204" pitchFamily="34" charset="0"/>
                      </a:endParaRPr>
                    </a:p>
                  </a:txBody>
                  <a:tcPr marL="36000" marR="36000" marT="36000" marB="3600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3295291264"/>
                  </a:ext>
                </a:extLst>
              </a:tr>
            </a:tbl>
          </a:graphicData>
        </a:graphic>
      </p:graphicFrame>
      <p:pic>
        <p:nvPicPr>
          <p:cNvPr id="12" name="Picture 11" descr="A diagram of a workflow&#10;&#10;AI-generated content may be incorrect.">
            <a:extLst>
              <a:ext uri="{FF2B5EF4-FFF2-40B4-BE49-F238E27FC236}">
                <a16:creationId xmlns:a16="http://schemas.microsoft.com/office/drawing/2014/main" id="{B2E3C117-70EB-DEDF-BDFA-C7173AF9E690}"/>
              </a:ext>
            </a:extLst>
          </p:cNvPr>
          <p:cNvPicPr>
            <a:picLocks noChangeAspect="1"/>
          </p:cNvPicPr>
          <p:nvPr/>
        </p:nvPicPr>
        <p:blipFill>
          <a:blip r:embed="rId3"/>
          <a:stretch>
            <a:fillRect/>
          </a:stretch>
        </p:blipFill>
        <p:spPr>
          <a:xfrm>
            <a:off x="6120141" y="3839406"/>
            <a:ext cx="2583283" cy="2567622"/>
          </a:xfrm>
          <a:prstGeom prst="rect">
            <a:avLst/>
          </a:prstGeom>
        </p:spPr>
      </p:pic>
      <p:cxnSp>
        <p:nvCxnSpPr>
          <p:cNvPr id="18" name="Straight Connector 17">
            <a:extLst>
              <a:ext uri="{FF2B5EF4-FFF2-40B4-BE49-F238E27FC236}">
                <a16:creationId xmlns:a16="http://schemas.microsoft.com/office/drawing/2014/main" id="{FA7E97B6-0EB1-4D3B-7935-455B2B5398B4}"/>
              </a:ext>
            </a:extLst>
          </p:cNvPr>
          <p:cNvCxnSpPr>
            <a:cxnSpLocks/>
          </p:cNvCxnSpPr>
          <p:nvPr/>
        </p:nvCxnSpPr>
        <p:spPr>
          <a:xfrm>
            <a:off x="352425" y="2606627"/>
            <a:ext cx="11839575" cy="0"/>
          </a:xfrm>
          <a:prstGeom prst="line">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2" name="Picture 21">
            <a:extLst>
              <a:ext uri="{FF2B5EF4-FFF2-40B4-BE49-F238E27FC236}">
                <a16:creationId xmlns:a16="http://schemas.microsoft.com/office/drawing/2014/main" id="{20D34E97-736C-2DC3-11E5-2CE4039451AB}"/>
              </a:ext>
            </a:extLst>
          </p:cNvPr>
          <p:cNvPicPr>
            <a:picLocks noChangeAspect="1"/>
          </p:cNvPicPr>
          <p:nvPr/>
        </p:nvPicPr>
        <p:blipFill>
          <a:blip r:embed="rId4"/>
          <a:stretch>
            <a:fillRect/>
          </a:stretch>
        </p:blipFill>
        <p:spPr>
          <a:xfrm>
            <a:off x="95946" y="2765962"/>
            <a:ext cx="5798135" cy="1880240"/>
          </a:xfrm>
          <a:prstGeom prst="rect">
            <a:avLst/>
          </a:prstGeom>
        </p:spPr>
      </p:pic>
      <p:sp>
        <p:nvSpPr>
          <p:cNvPr id="26" name="TextBox 25">
            <a:extLst>
              <a:ext uri="{FF2B5EF4-FFF2-40B4-BE49-F238E27FC236}">
                <a16:creationId xmlns:a16="http://schemas.microsoft.com/office/drawing/2014/main" id="{DFBB8682-851F-9C42-9DE3-AB17D7FF09B4}"/>
              </a:ext>
            </a:extLst>
          </p:cNvPr>
          <p:cNvSpPr txBox="1"/>
          <p:nvPr/>
        </p:nvSpPr>
        <p:spPr>
          <a:xfrm>
            <a:off x="352425" y="4634679"/>
            <a:ext cx="5228834" cy="640496"/>
          </a:xfrm>
          <a:prstGeom prst="rect">
            <a:avLst/>
          </a:prstGeom>
          <a:noFill/>
        </p:spPr>
        <p:txBody>
          <a:bodyPr wrap="square">
            <a:spAutoFit/>
          </a:bodyPr>
          <a:lstStyle/>
          <a:p>
            <a:pPr algn="ctr">
              <a:lnSpc>
                <a:spcPct val="107000"/>
              </a:lnSpc>
              <a:spcAft>
                <a:spcPts val="800"/>
              </a:spcAft>
              <a:buNone/>
            </a:pPr>
            <a:r>
              <a:rPr lang="en-GB" sz="1400" i="1">
                <a:effectLst/>
                <a:latin typeface="Times New Roman" panose="02020603050405020304" pitchFamily="18" charset="0"/>
                <a:ea typeface="Calibri" panose="020F0502020204030204" pitchFamily="34" charset="0"/>
              </a:rPr>
              <a:t>Article 23</a:t>
            </a:r>
            <a:endParaRPr lang="en-GB" sz="1400">
              <a:effectLst/>
              <a:latin typeface="Times New Roman" panose="02020603050405020304" pitchFamily="18" charset="0"/>
              <a:ea typeface="Calibri" panose="020F0502020204030204" pitchFamily="34" charset="0"/>
            </a:endParaRPr>
          </a:p>
          <a:p>
            <a:pPr algn="ctr">
              <a:lnSpc>
                <a:spcPct val="107000"/>
              </a:lnSpc>
              <a:spcAft>
                <a:spcPts val="800"/>
              </a:spcAft>
              <a:buNone/>
            </a:pPr>
            <a:r>
              <a:rPr lang="en-GB" sz="1400" b="1">
                <a:effectLst/>
                <a:latin typeface="Times New Roman" panose="02020603050405020304" pitchFamily="18" charset="0"/>
                <a:ea typeface="Calibri" panose="020F0502020204030204" pitchFamily="34" charset="0"/>
              </a:rPr>
              <a:t>Reporting of national practices</a:t>
            </a:r>
            <a:endParaRPr lang="en-GB" sz="140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150230668"/>
      </p:ext>
    </p:extLst>
  </p:cSld>
  <p:clrMapOvr>
    <a:masterClrMapping/>
  </p:clrMapOvr>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29CE1-A2D9-4141-681C-100179349C98}"/>
            </a:ext>
          </a:extLst>
        </p:cNvPr>
        <p:cNvGrpSpPr/>
        <p:nvPr/>
      </p:nvGrpSpPr>
      <p:grpSpPr>
        <a:xfrm>
          <a:off x="0" y="0"/>
          <a:ext cx="0" cy="0"/>
          <a:chOff x="0" y="0"/>
          <a:chExt cx="0" cy="0"/>
        </a:xfrm>
      </p:grpSpPr>
      <p:sp>
        <p:nvSpPr>
          <p:cNvPr id="9" name="ZoneTexte 8">
            <a:extLst>
              <a:ext uri="{FF2B5EF4-FFF2-40B4-BE49-F238E27FC236}">
                <a16:creationId xmlns:a16="http://schemas.microsoft.com/office/drawing/2014/main" id="{7DD9DBBE-654C-92F4-2C2B-B408376AC441}"/>
              </a:ext>
            </a:extLst>
          </p:cNvPr>
          <p:cNvSpPr txBox="1"/>
          <p:nvPr/>
        </p:nvSpPr>
        <p:spPr>
          <a:xfrm>
            <a:off x="3513710" y="2125289"/>
            <a:ext cx="6666064" cy="2062103"/>
          </a:xfrm>
          <a:prstGeom prst="rect">
            <a:avLst/>
          </a:prstGeom>
          <a:solidFill>
            <a:srgbClr val="FFC000"/>
          </a:solidFill>
        </p:spPr>
        <p:txBody>
          <a:bodyPr wrap="square" lIns="91440" tIns="45720" rIns="91440" bIns="45720" rtlCol="0" anchor="t">
            <a:spAutoFit/>
          </a:bodyPr>
          <a:lstStyle/>
          <a:p>
            <a:r>
              <a:rPr lang="fr-FR" sz="1600"/>
              <a:t>		Pre-qualification or </a:t>
            </a:r>
            <a:r>
              <a:rPr lang="fr-FR" sz="1600" err="1"/>
              <a:t>Verification</a:t>
            </a:r>
            <a:endParaRPr lang="fr-FR" sz="1600"/>
          </a:p>
          <a:p>
            <a:r>
              <a:rPr lang="fr-FR" sz="1600"/>
              <a:t> </a:t>
            </a:r>
          </a:p>
          <a:p>
            <a:endParaRPr lang="fr-FR" sz="1600">
              <a:ea typeface="Calibri"/>
              <a:cs typeface="Calibri"/>
            </a:endParaRPr>
          </a:p>
          <a:p>
            <a:endParaRPr lang="fr-FR" sz="1600">
              <a:ea typeface="Calibri"/>
              <a:cs typeface="Calibri"/>
            </a:endParaRPr>
          </a:p>
          <a:p>
            <a:endParaRPr lang="fr-FR" sz="1600">
              <a:ea typeface="Calibri"/>
              <a:cs typeface="Calibri"/>
            </a:endParaRPr>
          </a:p>
          <a:p>
            <a:endParaRPr lang="fr-FR" sz="1600"/>
          </a:p>
          <a:p>
            <a:endParaRPr lang="fr-FR" sz="1600"/>
          </a:p>
          <a:p>
            <a:r>
              <a:rPr lang="fr-FR" sz="1600" err="1"/>
              <a:t>Temporary</a:t>
            </a:r>
            <a:r>
              <a:rPr lang="fr-FR" sz="1600"/>
              <a:t> </a:t>
            </a:r>
            <a:r>
              <a:rPr lang="fr-FR" sz="1600" err="1"/>
              <a:t>limits</a:t>
            </a:r>
            <a:r>
              <a:rPr lang="fr-FR" sz="1600"/>
              <a:t> </a:t>
            </a:r>
          </a:p>
        </p:txBody>
      </p:sp>
      <p:sp>
        <p:nvSpPr>
          <p:cNvPr id="14" name="ZoneTexte 13">
            <a:extLst>
              <a:ext uri="{FF2B5EF4-FFF2-40B4-BE49-F238E27FC236}">
                <a16:creationId xmlns:a16="http://schemas.microsoft.com/office/drawing/2014/main" id="{D4F48A43-A74B-C761-FC85-A10B6A65DD84}"/>
              </a:ext>
            </a:extLst>
          </p:cNvPr>
          <p:cNvSpPr txBox="1"/>
          <p:nvPr/>
        </p:nvSpPr>
        <p:spPr>
          <a:xfrm>
            <a:off x="441069" y="3711906"/>
            <a:ext cx="2677211" cy="1569660"/>
          </a:xfrm>
          <a:prstGeom prst="rect">
            <a:avLst/>
          </a:prstGeom>
          <a:solidFill>
            <a:srgbClr val="FFC000"/>
          </a:solidFill>
        </p:spPr>
        <p:txBody>
          <a:bodyPr wrap="square" lIns="91440" tIns="45720" rIns="91440" bIns="45720" rtlCol="0" anchor="t">
            <a:spAutoFit/>
          </a:bodyPr>
          <a:lstStyle/>
          <a:p>
            <a:endParaRPr lang="en-GB" sz="1600"/>
          </a:p>
          <a:p>
            <a:endParaRPr lang="en-GB" sz="1600"/>
          </a:p>
          <a:p>
            <a:r>
              <a:rPr lang="en-GB" sz="1600"/>
              <a:t>Flexibility Information System</a:t>
            </a:r>
          </a:p>
          <a:p>
            <a:endParaRPr lang="en-GB" sz="1600" noProof="0"/>
          </a:p>
          <a:p>
            <a:endParaRPr lang="en-GB" sz="1600" noProof="0"/>
          </a:p>
          <a:p>
            <a:endParaRPr lang="en-GB" sz="1600" noProof="0"/>
          </a:p>
        </p:txBody>
      </p:sp>
      <p:sp>
        <p:nvSpPr>
          <p:cNvPr id="2" name="ZoneTexte 13">
            <a:extLst>
              <a:ext uri="{FF2B5EF4-FFF2-40B4-BE49-F238E27FC236}">
                <a16:creationId xmlns:a16="http://schemas.microsoft.com/office/drawing/2014/main" id="{3225BEAC-A517-4542-6377-0ABACA2CC536}"/>
              </a:ext>
            </a:extLst>
          </p:cNvPr>
          <p:cNvSpPr txBox="1"/>
          <p:nvPr/>
        </p:nvSpPr>
        <p:spPr>
          <a:xfrm>
            <a:off x="5127548" y="4595833"/>
            <a:ext cx="2755880" cy="1323439"/>
          </a:xfrm>
          <a:prstGeom prst="rect">
            <a:avLst/>
          </a:prstGeom>
          <a:solidFill>
            <a:srgbClr val="FFC000"/>
          </a:solidFill>
        </p:spPr>
        <p:txBody>
          <a:bodyPr wrap="square" lIns="91440" tIns="45720" rIns="91440" bIns="45720" rtlCol="0" anchor="t">
            <a:spAutoFit/>
          </a:bodyPr>
          <a:lstStyle/>
          <a:p>
            <a:endParaRPr lang="en-GB" sz="1600"/>
          </a:p>
          <a:p>
            <a:endParaRPr lang="en-GB" sz="1600"/>
          </a:p>
          <a:p>
            <a:r>
              <a:rPr lang="en-GB" sz="1600"/>
              <a:t>Baselining                                        </a:t>
            </a:r>
            <a:endParaRPr lang="en-GB"/>
          </a:p>
          <a:p>
            <a:endParaRPr lang="en-GB" sz="1600" noProof="0"/>
          </a:p>
          <a:p>
            <a:endParaRPr lang="en-GB" sz="1600" noProof="0"/>
          </a:p>
        </p:txBody>
      </p:sp>
      <p:sp>
        <p:nvSpPr>
          <p:cNvPr id="6" name="ZoneTexte 5">
            <a:extLst>
              <a:ext uri="{FF2B5EF4-FFF2-40B4-BE49-F238E27FC236}">
                <a16:creationId xmlns:a16="http://schemas.microsoft.com/office/drawing/2014/main" id="{6669F2F7-B6A3-0FA6-1AC5-4FBE45F9BD81}"/>
              </a:ext>
            </a:extLst>
          </p:cNvPr>
          <p:cNvSpPr txBox="1"/>
          <p:nvPr/>
        </p:nvSpPr>
        <p:spPr>
          <a:xfrm>
            <a:off x="5538650" y="3953160"/>
            <a:ext cx="2117597" cy="1077218"/>
          </a:xfrm>
          <a:prstGeom prst="rect">
            <a:avLst/>
          </a:prstGeom>
          <a:solidFill>
            <a:schemeClr val="tx2">
              <a:lumMod val="90000"/>
              <a:lumOff val="10000"/>
            </a:schemeClr>
          </a:solidFill>
          <a:ln>
            <a:solidFill>
              <a:schemeClr val="accent1"/>
            </a:solidFill>
          </a:ln>
        </p:spPr>
        <p:txBody>
          <a:bodyPr wrap="square" lIns="91440" tIns="45720" rIns="91440" bIns="45720" rtlCol="0" anchor="t">
            <a:spAutoFit/>
          </a:bodyPr>
          <a:lstStyle/>
          <a:p>
            <a:endParaRPr lang="fr-FR" sz="1600">
              <a:solidFill>
                <a:schemeClr val="bg1"/>
              </a:solidFill>
            </a:endParaRPr>
          </a:p>
          <a:p>
            <a:r>
              <a:rPr lang="fr-FR" sz="1600">
                <a:solidFill>
                  <a:schemeClr val="bg1"/>
                </a:solidFill>
              </a:rPr>
              <a:t>Delivery of the </a:t>
            </a:r>
            <a:r>
              <a:rPr lang="fr-FR" sz="1600" err="1">
                <a:solidFill>
                  <a:schemeClr val="bg1"/>
                </a:solidFill>
              </a:rPr>
              <a:t>energy</a:t>
            </a:r>
            <a:r>
              <a:rPr lang="fr-FR" sz="1600">
                <a:solidFill>
                  <a:schemeClr val="bg1"/>
                </a:solidFill>
              </a:rPr>
              <a:t> service </a:t>
            </a:r>
          </a:p>
          <a:p>
            <a:endParaRPr lang="fr-FR" sz="1600">
              <a:solidFill>
                <a:schemeClr val="bg1"/>
              </a:solidFill>
            </a:endParaRPr>
          </a:p>
        </p:txBody>
      </p:sp>
      <p:sp>
        <p:nvSpPr>
          <p:cNvPr id="8" name="ZoneTexte 13">
            <a:extLst>
              <a:ext uri="{FF2B5EF4-FFF2-40B4-BE49-F238E27FC236}">
                <a16:creationId xmlns:a16="http://schemas.microsoft.com/office/drawing/2014/main" id="{68B97B36-8A8A-D92C-E559-BB9DBEBB6A7A}"/>
              </a:ext>
            </a:extLst>
          </p:cNvPr>
          <p:cNvSpPr txBox="1"/>
          <p:nvPr/>
        </p:nvSpPr>
        <p:spPr>
          <a:xfrm>
            <a:off x="8085384" y="3953160"/>
            <a:ext cx="2209804" cy="1329001"/>
          </a:xfrm>
          <a:prstGeom prst="rect">
            <a:avLst/>
          </a:prstGeom>
          <a:solidFill>
            <a:srgbClr val="FFC000"/>
          </a:solidFill>
          <a:ln>
            <a:solidFill>
              <a:schemeClr val="accent1"/>
            </a:solidFill>
          </a:ln>
        </p:spPr>
        <p:txBody>
          <a:bodyPr wrap="square" lIns="91440" tIns="45720" rIns="91440" bIns="45720" rtlCol="0" anchor="t">
            <a:spAutoFit/>
          </a:bodyPr>
          <a:lstStyle/>
          <a:p>
            <a:endParaRPr lang="en-GB" sz="1600"/>
          </a:p>
          <a:p>
            <a:r>
              <a:rPr lang="en-GB" sz="1600"/>
              <a:t>Quantification</a:t>
            </a:r>
          </a:p>
          <a:p>
            <a:endParaRPr lang="en-GB" sz="1600"/>
          </a:p>
          <a:p>
            <a:r>
              <a:rPr lang="en-GB" sz="1600"/>
              <a:t>                                       </a:t>
            </a:r>
            <a:endParaRPr lang="en-GB"/>
          </a:p>
          <a:p>
            <a:endParaRPr lang="en-GB" sz="1600" noProof="0"/>
          </a:p>
        </p:txBody>
      </p:sp>
      <p:sp>
        <p:nvSpPr>
          <p:cNvPr id="10" name="ZoneTexte 13">
            <a:extLst>
              <a:ext uri="{FF2B5EF4-FFF2-40B4-BE49-F238E27FC236}">
                <a16:creationId xmlns:a16="http://schemas.microsoft.com/office/drawing/2014/main" id="{78FD0D48-0DBC-8664-40BD-394541D14BD3}"/>
              </a:ext>
            </a:extLst>
          </p:cNvPr>
          <p:cNvSpPr txBox="1"/>
          <p:nvPr/>
        </p:nvSpPr>
        <p:spPr>
          <a:xfrm>
            <a:off x="10636188" y="3953160"/>
            <a:ext cx="1429537" cy="1077218"/>
          </a:xfrm>
          <a:prstGeom prst="rect">
            <a:avLst/>
          </a:prstGeom>
          <a:solidFill>
            <a:schemeClr val="tx2">
              <a:lumMod val="90000"/>
              <a:lumOff val="10000"/>
            </a:schemeClr>
          </a:solidFill>
        </p:spPr>
        <p:txBody>
          <a:bodyPr wrap="square" lIns="91440" tIns="45720" rIns="91440" bIns="45720" rtlCol="0" anchor="t">
            <a:spAutoFit/>
          </a:bodyPr>
          <a:lstStyle/>
          <a:p>
            <a:endParaRPr lang="en-GB" sz="1600">
              <a:solidFill>
                <a:schemeClr val="bg1"/>
              </a:solidFill>
            </a:endParaRPr>
          </a:p>
          <a:p>
            <a:r>
              <a:rPr lang="en-GB" sz="1600">
                <a:solidFill>
                  <a:schemeClr val="bg1"/>
                </a:solidFill>
              </a:rPr>
              <a:t>Settlements                                       </a:t>
            </a:r>
            <a:endParaRPr lang="en-GB">
              <a:solidFill>
                <a:schemeClr val="bg1"/>
              </a:solidFill>
            </a:endParaRPr>
          </a:p>
          <a:p>
            <a:endParaRPr lang="en-GB" sz="1600">
              <a:solidFill>
                <a:schemeClr val="bg1"/>
              </a:solidFill>
            </a:endParaRPr>
          </a:p>
          <a:p>
            <a:endParaRPr lang="en-GB" sz="1600" noProof="0"/>
          </a:p>
        </p:txBody>
      </p:sp>
      <p:sp>
        <p:nvSpPr>
          <p:cNvPr id="11" name="ZoneTexte 13">
            <a:extLst>
              <a:ext uri="{FF2B5EF4-FFF2-40B4-BE49-F238E27FC236}">
                <a16:creationId xmlns:a16="http://schemas.microsoft.com/office/drawing/2014/main" id="{5C236857-F1D7-7220-E67C-77523BE6A804}"/>
              </a:ext>
            </a:extLst>
          </p:cNvPr>
          <p:cNvSpPr txBox="1"/>
          <p:nvPr/>
        </p:nvSpPr>
        <p:spPr>
          <a:xfrm>
            <a:off x="5269960" y="2786440"/>
            <a:ext cx="2326607" cy="1077218"/>
          </a:xfrm>
          <a:prstGeom prst="rect">
            <a:avLst/>
          </a:prstGeom>
          <a:solidFill>
            <a:srgbClr val="FFC000"/>
          </a:solidFill>
          <a:ln>
            <a:solidFill>
              <a:schemeClr val="accent1"/>
            </a:solidFill>
          </a:ln>
        </p:spPr>
        <p:txBody>
          <a:bodyPr wrap="square" lIns="91440" tIns="45720" rIns="91440" bIns="45720" rtlCol="0" anchor="t">
            <a:spAutoFit/>
          </a:bodyPr>
          <a:lstStyle/>
          <a:p>
            <a:r>
              <a:rPr lang="en-GB" sz="1600"/>
              <a:t>Bidding and activation</a:t>
            </a:r>
          </a:p>
          <a:p>
            <a:endParaRPr lang="en-GB" sz="1600"/>
          </a:p>
          <a:p>
            <a:r>
              <a:rPr lang="en-GB" sz="1600"/>
              <a:t>                                       </a:t>
            </a:r>
            <a:endParaRPr lang="en-GB"/>
          </a:p>
          <a:p>
            <a:endParaRPr lang="en-GB" sz="1600" noProof="0"/>
          </a:p>
        </p:txBody>
      </p:sp>
      <p:cxnSp>
        <p:nvCxnSpPr>
          <p:cNvPr id="5" name="Connecteur droit avec flèche 4">
            <a:extLst>
              <a:ext uri="{FF2B5EF4-FFF2-40B4-BE49-F238E27FC236}">
                <a16:creationId xmlns:a16="http://schemas.microsoft.com/office/drawing/2014/main" id="{2C7D1CB4-9456-0C1B-D994-5BA16D31EC0C}"/>
              </a:ext>
            </a:extLst>
          </p:cNvPr>
          <p:cNvCxnSpPr/>
          <p:nvPr/>
        </p:nvCxnSpPr>
        <p:spPr>
          <a:xfrm>
            <a:off x="756555" y="2889504"/>
            <a:ext cx="0" cy="8224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8065F54E-0AF5-9B8D-F063-FA87B859F4E3}"/>
              </a:ext>
            </a:extLst>
          </p:cNvPr>
          <p:cNvSpPr txBox="1"/>
          <p:nvPr/>
        </p:nvSpPr>
        <p:spPr>
          <a:xfrm>
            <a:off x="226501" y="2427839"/>
            <a:ext cx="2338707" cy="400110"/>
          </a:xfrm>
          <a:prstGeom prst="rect">
            <a:avLst/>
          </a:prstGeom>
          <a:noFill/>
        </p:spPr>
        <p:txBody>
          <a:bodyPr wrap="square" rtlCol="0">
            <a:spAutoFit/>
          </a:bodyPr>
          <a:lstStyle/>
          <a:p>
            <a:r>
              <a:rPr lang="fr-FR" sz="1000"/>
              <a:t>CU registration, update, suspension, de registration </a:t>
            </a:r>
          </a:p>
        </p:txBody>
      </p:sp>
      <p:sp>
        <p:nvSpPr>
          <p:cNvPr id="12" name="ZoneTexte 11">
            <a:extLst>
              <a:ext uri="{FF2B5EF4-FFF2-40B4-BE49-F238E27FC236}">
                <a16:creationId xmlns:a16="http://schemas.microsoft.com/office/drawing/2014/main" id="{BA580664-B3C8-F69D-6D45-5D2D116FCCBB}"/>
              </a:ext>
            </a:extLst>
          </p:cNvPr>
          <p:cNvSpPr txBox="1"/>
          <p:nvPr/>
        </p:nvSpPr>
        <p:spPr>
          <a:xfrm>
            <a:off x="226501" y="5524057"/>
            <a:ext cx="2393571" cy="553998"/>
          </a:xfrm>
          <a:prstGeom prst="rect">
            <a:avLst/>
          </a:prstGeom>
          <a:noFill/>
        </p:spPr>
        <p:txBody>
          <a:bodyPr wrap="square" rtlCol="0">
            <a:spAutoFit/>
          </a:bodyPr>
          <a:lstStyle/>
          <a:p>
            <a:r>
              <a:rPr lang="fr-FR" sz="1000"/>
              <a:t>SP registration, application for qualification, update, suspension, révocation de registration</a:t>
            </a:r>
          </a:p>
        </p:txBody>
      </p:sp>
      <p:cxnSp>
        <p:nvCxnSpPr>
          <p:cNvPr id="15" name="Connecteur droit avec flèche 14">
            <a:extLst>
              <a:ext uri="{FF2B5EF4-FFF2-40B4-BE49-F238E27FC236}">
                <a16:creationId xmlns:a16="http://schemas.microsoft.com/office/drawing/2014/main" id="{5387AB19-DCE4-4629-5947-8513CD516D90}"/>
              </a:ext>
            </a:extLst>
          </p:cNvPr>
          <p:cNvCxnSpPr/>
          <p:nvPr/>
        </p:nvCxnSpPr>
        <p:spPr>
          <a:xfrm flipV="1">
            <a:off x="996696" y="5276599"/>
            <a:ext cx="0" cy="2474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404E212D-567A-10E4-D59B-9041A845CC81}"/>
              </a:ext>
            </a:extLst>
          </p:cNvPr>
          <p:cNvSpPr txBox="1"/>
          <p:nvPr/>
        </p:nvSpPr>
        <p:spPr>
          <a:xfrm>
            <a:off x="2374788" y="5524057"/>
            <a:ext cx="2233612" cy="400110"/>
          </a:xfrm>
          <a:prstGeom prst="rect">
            <a:avLst/>
          </a:prstGeom>
          <a:noFill/>
        </p:spPr>
        <p:txBody>
          <a:bodyPr wrap="square" rtlCol="0">
            <a:spAutoFit/>
          </a:bodyPr>
          <a:lstStyle/>
          <a:p>
            <a:r>
              <a:rPr lang="fr-FR" sz="1000"/>
              <a:t>SPU/SPG registration, update, suspension, de registration</a:t>
            </a:r>
          </a:p>
        </p:txBody>
      </p:sp>
      <p:cxnSp>
        <p:nvCxnSpPr>
          <p:cNvPr id="17" name="Connecteur droit avec flèche 16">
            <a:extLst>
              <a:ext uri="{FF2B5EF4-FFF2-40B4-BE49-F238E27FC236}">
                <a16:creationId xmlns:a16="http://schemas.microsoft.com/office/drawing/2014/main" id="{2B15EEE8-D6D3-2032-FB17-1FA1A71745CE}"/>
              </a:ext>
            </a:extLst>
          </p:cNvPr>
          <p:cNvCxnSpPr/>
          <p:nvPr/>
        </p:nvCxnSpPr>
        <p:spPr>
          <a:xfrm flipV="1">
            <a:off x="2740152" y="5276599"/>
            <a:ext cx="0" cy="2474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ZoneTexte 21">
            <a:extLst>
              <a:ext uri="{FF2B5EF4-FFF2-40B4-BE49-F238E27FC236}">
                <a16:creationId xmlns:a16="http://schemas.microsoft.com/office/drawing/2014/main" id="{0337A0BA-453F-21CC-3648-E76A8EFA6A70}"/>
              </a:ext>
            </a:extLst>
          </p:cNvPr>
          <p:cNvSpPr txBox="1"/>
          <p:nvPr/>
        </p:nvSpPr>
        <p:spPr>
          <a:xfrm>
            <a:off x="4793325" y="6173802"/>
            <a:ext cx="2724755" cy="407520"/>
          </a:xfrm>
          <a:prstGeom prst="rect">
            <a:avLst/>
          </a:prstGeom>
          <a:noFill/>
        </p:spPr>
        <p:txBody>
          <a:bodyPr wrap="square" lIns="91440" tIns="45720" rIns="91440" bIns="45720" rtlCol="0" anchor="t">
            <a:spAutoFit/>
          </a:bodyPr>
          <a:lstStyle/>
          <a:p>
            <a:r>
              <a:rPr lang="fr-FR" sz="1000"/>
              <a:t>Baseline data handling, </a:t>
            </a:r>
            <a:r>
              <a:rPr lang="fr-FR" sz="1000" err="1"/>
              <a:t>calculation</a:t>
            </a:r>
            <a:r>
              <a:rPr lang="fr-FR" sz="1000"/>
              <a:t>, and </a:t>
            </a:r>
            <a:r>
              <a:rPr lang="fr-FR" sz="1000" err="1"/>
              <a:t>optionally</a:t>
            </a:r>
            <a:r>
              <a:rPr lang="fr-FR" sz="1000"/>
              <a:t> validation</a:t>
            </a:r>
            <a:endParaRPr lang="fr-FR" sz="1000">
              <a:ea typeface="Calibri"/>
              <a:cs typeface="Calibri"/>
            </a:endParaRPr>
          </a:p>
        </p:txBody>
      </p:sp>
      <p:sp>
        <p:nvSpPr>
          <p:cNvPr id="23" name="ZoneTexte 22">
            <a:extLst>
              <a:ext uri="{FF2B5EF4-FFF2-40B4-BE49-F238E27FC236}">
                <a16:creationId xmlns:a16="http://schemas.microsoft.com/office/drawing/2014/main" id="{8BE44369-F445-05E7-8896-BD0FDD9E7476}"/>
              </a:ext>
            </a:extLst>
          </p:cNvPr>
          <p:cNvSpPr txBox="1"/>
          <p:nvPr/>
        </p:nvSpPr>
        <p:spPr>
          <a:xfrm>
            <a:off x="8073107" y="5893389"/>
            <a:ext cx="2106667" cy="246221"/>
          </a:xfrm>
          <a:prstGeom prst="rect">
            <a:avLst/>
          </a:prstGeom>
          <a:noFill/>
        </p:spPr>
        <p:txBody>
          <a:bodyPr wrap="none" rtlCol="0">
            <a:spAutoFit/>
          </a:bodyPr>
          <a:lstStyle/>
          <a:p>
            <a:r>
              <a:rPr lang="fr-FR" sz="1000" err="1"/>
              <a:t>Making</a:t>
            </a:r>
            <a:r>
              <a:rPr lang="fr-FR" sz="1000"/>
              <a:t> </a:t>
            </a:r>
            <a:r>
              <a:rPr lang="fr-FR" sz="1000" err="1"/>
              <a:t>measurement</a:t>
            </a:r>
            <a:r>
              <a:rPr lang="fr-FR" sz="1000"/>
              <a:t> data </a:t>
            </a:r>
            <a:r>
              <a:rPr lang="fr-FR" sz="1000" err="1"/>
              <a:t>available</a:t>
            </a:r>
            <a:r>
              <a:rPr lang="fr-FR" sz="1000"/>
              <a:t> </a:t>
            </a:r>
          </a:p>
        </p:txBody>
      </p:sp>
      <p:cxnSp>
        <p:nvCxnSpPr>
          <p:cNvPr id="24" name="Connecteur droit avec flèche 23">
            <a:extLst>
              <a:ext uri="{FF2B5EF4-FFF2-40B4-BE49-F238E27FC236}">
                <a16:creationId xmlns:a16="http://schemas.microsoft.com/office/drawing/2014/main" id="{074319FF-4F6A-81FD-E9C4-48C4D7C5C5E8}"/>
              </a:ext>
            </a:extLst>
          </p:cNvPr>
          <p:cNvCxnSpPr/>
          <p:nvPr/>
        </p:nvCxnSpPr>
        <p:spPr>
          <a:xfrm flipV="1">
            <a:off x="5940552" y="5910926"/>
            <a:ext cx="0" cy="2474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4C82E3EC-D700-AE07-AC7E-805E70068F27}"/>
              </a:ext>
            </a:extLst>
          </p:cNvPr>
          <p:cNvCxnSpPr>
            <a:cxnSpLocks/>
          </p:cNvCxnSpPr>
          <p:nvPr/>
        </p:nvCxnSpPr>
        <p:spPr>
          <a:xfrm flipV="1">
            <a:off x="8735568" y="5276599"/>
            <a:ext cx="0" cy="5244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Titre 27">
            <a:extLst>
              <a:ext uri="{FF2B5EF4-FFF2-40B4-BE49-F238E27FC236}">
                <a16:creationId xmlns:a16="http://schemas.microsoft.com/office/drawing/2014/main" id="{D9BC79CD-3E39-DA60-E9DF-70C6C9F73175}"/>
              </a:ext>
            </a:extLst>
          </p:cNvPr>
          <p:cNvSpPr>
            <a:spLocks noGrp="1"/>
          </p:cNvSpPr>
          <p:nvPr>
            <p:ph type="title"/>
          </p:nvPr>
        </p:nvSpPr>
        <p:spPr/>
        <p:txBody>
          <a:bodyPr>
            <a:noAutofit/>
          </a:bodyPr>
          <a:lstStyle/>
          <a:p>
            <a:r>
              <a:rPr lang="en-GB" sz="3200" noProof="0"/>
              <a:t>Overview of IR DR </a:t>
            </a:r>
            <a:br>
              <a:rPr lang="en-GB" sz="3200" noProof="0"/>
            </a:br>
            <a:endParaRPr lang="en-GB" sz="3200" noProof="0"/>
          </a:p>
        </p:txBody>
      </p:sp>
    </p:spTree>
    <p:extLst>
      <p:ext uri="{BB962C8B-B14F-4D97-AF65-F5344CB8AC3E}">
        <p14:creationId xmlns:p14="http://schemas.microsoft.com/office/powerpoint/2010/main" val="38917133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9EB8E-E16A-19F9-9F1F-24EBDA7EE7B1}"/>
              </a:ext>
            </a:extLst>
          </p:cNvPr>
          <p:cNvSpPr>
            <a:spLocks noGrp="1"/>
          </p:cNvSpPr>
          <p:nvPr>
            <p:ph type="title"/>
          </p:nvPr>
        </p:nvSpPr>
        <p:spPr>
          <a:xfrm>
            <a:off x="1274715" y="0"/>
            <a:ext cx="9119422" cy="965531"/>
          </a:xfrm>
        </p:spPr>
        <p:txBody>
          <a:bodyPr>
            <a:normAutofit/>
          </a:bodyPr>
          <a:lstStyle/>
          <a:p>
            <a:r>
              <a:rPr lang="en-GB" sz="3200"/>
              <a:t>List of procedures</a:t>
            </a:r>
          </a:p>
        </p:txBody>
      </p:sp>
      <p:graphicFrame>
        <p:nvGraphicFramePr>
          <p:cNvPr id="4" name="Content Placeholder 3">
            <a:extLst>
              <a:ext uri="{FF2B5EF4-FFF2-40B4-BE49-F238E27FC236}">
                <a16:creationId xmlns:a16="http://schemas.microsoft.com/office/drawing/2014/main" id="{17F62C01-2595-75EA-7C87-04FEA6272574}"/>
              </a:ext>
            </a:extLst>
          </p:cNvPr>
          <p:cNvGraphicFramePr>
            <a:graphicFrameLocks/>
          </p:cNvGraphicFramePr>
          <p:nvPr>
            <p:extLst>
              <p:ext uri="{D42A27DB-BD31-4B8C-83A1-F6EECF244321}">
                <p14:modId xmlns:p14="http://schemas.microsoft.com/office/powerpoint/2010/main" val="555841757"/>
              </p:ext>
            </p:extLst>
          </p:nvPr>
        </p:nvGraphicFramePr>
        <p:xfrm>
          <a:off x="1063715" y="857870"/>
          <a:ext cx="5185865" cy="5422075"/>
        </p:xfrm>
        <a:graphic>
          <a:graphicData uri="http://schemas.openxmlformats.org/drawingml/2006/table">
            <a:tbl>
              <a:tblPr firstRow="1" firstCol="1" bandRow="1">
                <a:tableStyleId>{5C22544A-7EE6-4342-B048-85BDC9FD1C3A}</a:tableStyleId>
              </a:tblPr>
              <a:tblGrid>
                <a:gridCol w="548370">
                  <a:extLst>
                    <a:ext uri="{9D8B030D-6E8A-4147-A177-3AD203B41FA5}">
                      <a16:colId xmlns:a16="http://schemas.microsoft.com/office/drawing/2014/main" val="647006023"/>
                    </a:ext>
                  </a:extLst>
                </a:gridCol>
                <a:gridCol w="4637495">
                  <a:extLst>
                    <a:ext uri="{9D8B030D-6E8A-4147-A177-3AD203B41FA5}">
                      <a16:colId xmlns:a16="http://schemas.microsoft.com/office/drawing/2014/main" val="1751125018"/>
                    </a:ext>
                  </a:extLst>
                </a:gridCol>
              </a:tblGrid>
              <a:tr h="0">
                <a:tc>
                  <a:txBody>
                    <a:bodyPr/>
                    <a:lstStyle/>
                    <a:p>
                      <a:pPr algn="ctr">
                        <a:lnSpc>
                          <a:spcPct val="115000"/>
                        </a:lnSpc>
                        <a:spcAft>
                          <a:spcPts val="800"/>
                        </a:spcAft>
                        <a:buNone/>
                      </a:pPr>
                      <a:r>
                        <a:rPr lang="en-GB" sz="1600">
                          <a:effectLst/>
                        </a:rPr>
                        <a:t>No.</a:t>
                      </a:r>
                      <a:endParaRPr lang="en-GB" sz="1600">
                        <a:effectLst/>
                        <a:latin typeface="Aptos" panose="020B0004020202020204" pitchFamily="34" charset="0"/>
                        <a:ea typeface="Aptos" panose="020B0004020202020204" pitchFamily="34" charset="0"/>
                        <a:cs typeface="Times New Roman" panose="02020603050405020304" pitchFamily="18" charset="0"/>
                      </a:endParaRPr>
                    </a:p>
                  </a:txBody>
                  <a:tcPr marL="17664" marR="17664"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a:lnSpc>
                          <a:spcPct val="115000"/>
                        </a:lnSpc>
                        <a:spcAft>
                          <a:spcPts val="800"/>
                        </a:spcAft>
                        <a:buNone/>
                      </a:pPr>
                      <a:r>
                        <a:rPr lang="en-GB" sz="1600">
                          <a:effectLst/>
                        </a:rPr>
                        <a:t>Procedure name / Description</a:t>
                      </a:r>
                      <a:endParaRPr lang="en-GB" sz="1600">
                        <a:effectLst/>
                        <a:latin typeface="Aptos" panose="020B0004020202020204" pitchFamily="34" charset="0"/>
                        <a:ea typeface="Aptos" panose="020B0004020202020204" pitchFamily="34" charset="0"/>
                        <a:cs typeface="Times New Roman" panose="02020603050405020304" pitchFamily="18" charset="0"/>
                      </a:endParaRPr>
                    </a:p>
                  </a:txBody>
                  <a:tcPr marL="17664" marR="17664"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750697060"/>
                  </a:ext>
                </a:extLst>
              </a:tr>
              <a:tr h="0">
                <a:tc>
                  <a:txBody>
                    <a:bodyPr/>
                    <a:lstStyle/>
                    <a:p>
                      <a:pPr algn="ctr">
                        <a:lnSpc>
                          <a:spcPct val="115000"/>
                        </a:lnSpc>
                        <a:spcAft>
                          <a:spcPts val="800"/>
                        </a:spcAft>
                        <a:buNone/>
                      </a:pPr>
                      <a:r>
                        <a:rPr lang="en-GB" sz="1600">
                          <a:effectLst/>
                        </a:rPr>
                        <a:t>1</a:t>
                      </a:r>
                      <a:endParaRPr lang="en-GB" sz="1600">
                        <a:effectLst/>
                        <a:latin typeface="Aptos" panose="020B0004020202020204" pitchFamily="34" charset="0"/>
                        <a:ea typeface="Aptos" panose="020B0004020202020204" pitchFamily="34" charset="0"/>
                        <a:cs typeface="Times New Roman" panose="02020603050405020304" pitchFamily="18" charset="0"/>
                      </a:endParaRPr>
                    </a:p>
                  </a:txBody>
                  <a:tcPr marL="17664" marR="17664" marT="0" marB="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lumMod val="75000"/>
                      </a:schemeClr>
                    </a:solidFill>
                  </a:tcPr>
                </a:tc>
                <a:tc>
                  <a:txBody>
                    <a:bodyPr/>
                    <a:lstStyle/>
                    <a:p>
                      <a:pPr marL="0" algn="just" defTabSz="914400" rtl="0" eaLnBrk="1" fontAlgn="ctr" latinLnBrk="0" hangingPunct="1">
                        <a:lnSpc>
                          <a:spcPct val="115000"/>
                        </a:lnSpc>
                        <a:spcAft>
                          <a:spcPts val="800"/>
                        </a:spcAft>
                        <a:buNone/>
                      </a:pPr>
                      <a:r>
                        <a:rPr lang="en-US" sz="1600" kern="1200">
                          <a:solidFill>
                            <a:schemeClr val="dk1"/>
                          </a:solidFill>
                          <a:effectLst/>
                          <a:latin typeface="+mn-lt"/>
                          <a:ea typeface="+mn-ea"/>
                          <a:cs typeface="+mn-cs"/>
                        </a:rPr>
                        <a:t>General access to CU master data by an entitled party</a:t>
                      </a:r>
                    </a:p>
                  </a:txBody>
                  <a:tcPr marL="6350" marR="6350" marT="635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248643872"/>
                  </a:ext>
                </a:extLst>
              </a:tr>
              <a:tr h="0">
                <a:tc>
                  <a:txBody>
                    <a:bodyPr/>
                    <a:lstStyle/>
                    <a:p>
                      <a:pPr algn="ctr">
                        <a:lnSpc>
                          <a:spcPct val="115000"/>
                        </a:lnSpc>
                        <a:spcAft>
                          <a:spcPts val="800"/>
                        </a:spcAft>
                        <a:buNone/>
                      </a:pPr>
                      <a:r>
                        <a:rPr lang="en-GB" sz="1600">
                          <a:effectLst/>
                        </a:rPr>
                        <a:t>2</a:t>
                      </a:r>
                      <a:endParaRPr lang="en-GB" sz="1600">
                        <a:effectLst/>
                        <a:latin typeface="Aptos" panose="020B0004020202020204" pitchFamily="34" charset="0"/>
                        <a:ea typeface="Aptos" panose="020B0004020202020204" pitchFamily="34" charset="0"/>
                        <a:cs typeface="Times New Roman" panose="02020603050405020304" pitchFamily="18" charset="0"/>
                      </a:endParaRPr>
                    </a:p>
                  </a:txBody>
                  <a:tcPr marL="17664" marR="17664" marT="0" marB="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lumMod val="75000"/>
                      </a:schemeClr>
                    </a:solidFill>
                  </a:tcPr>
                </a:tc>
                <a:tc>
                  <a:txBody>
                    <a:bodyPr/>
                    <a:lstStyle/>
                    <a:p>
                      <a:pPr marL="0" algn="just" defTabSz="914400" rtl="0" eaLnBrk="1" fontAlgn="ctr" latinLnBrk="0" hangingPunct="1">
                        <a:lnSpc>
                          <a:spcPct val="115000"/>
                        </a:lnSpc>
                        <a:spcAft>
                          <a:spcPts val="800"/>
                        </a:spcAft>
                        <a:buNone/>
                      </a:pPr>
                      <a:r>
                        <a:rPr lang="en-GB" sz="1600" kern="1200">
                          <a:solidFill>
                            <a:schemeClr val="dk1"/>
                          </a:solidFill>
                          <a:effectLst/>
                          <a:latin typeface="+mn-lt"/>
                          <a:ea typeface="+mn-ea"/>
                          <a:cs typeface="+mn-cs"/>
                        </a:rPr>
                        <a:t>Controllable Unit registration</a:t>
                      </a:r>
                    </a:p>
                  </a:txBody>
                  <a:tcPr marL="6350" marR="6350" marT="635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3499925476"/>
                  </a:ext>
                </a:extLst>
              </a:tr>
              <a:tr h="0">
                <a:tc>
                  <a:txBody>
                    <a:bodyPr/>
                    <a:lstStyle/>
                    <a:p>
                      <a:pPr algn="ctr">
                        <a:lnSpc>
                          <a:spcPct val="115000"/>
                        </a:lnSpc>
                        <a:spcAft>
                          <a:spcPts val="800"/>
                        </a:spcAft>
                        <a:buNone/>
                      </a:pPr>
                      <a:r>
                        <a:rPr lang="en-GB" sz="1600">
                          <a:effectLst/>
                        </a:rPr>
                        <a:t>3</a:t>
                      </a:r>
                      <a:endParaRPr lang="en-GB" sz="1600">
                        <a:effectLst/>
                        <a:latin typeface="Aptos" panose="020B0004020202020204" pitchFamily="34" charset="0"/>
                        <a:ea typeface="Aptos" panose="020B0004020202020204" pitchFamily="34" charset="0"/>
                        <a:cs typeface="Times New Roman" panose="02020603050405020304" pitchFamily="18" charset="0"/>
                      </a:endParaRPr>
                    </a:p>
                  </a:txBody>
                  <a:tcPr marL="17664" marR="17664" marT="0" marB="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lumMod val="75000"/>
                      </a:schemeClr>
                    </a:solidFill>
                  </a:tcPr>
                </a:tc>
                <a:tc>
                  <a:txBody>
                    <a:bodyPr/>
                    <a:lstStyle/>
                    <a:p>
                      <a:pPr marL="0" algn="just" defTabSz="914400" rtl="0" eaLnBrk="1" fontAlgn="ctr" latinLnBrk="0" hangingPunct="1">
                        <a:lnSpc>
                          <a:spcPct val="115000"/>
                        </a:lnSpc>
                        <a:spcAft>
                          <a:spcPts val="800"/>
                        </a:spcAft>
                        <a:buNone/>
                      </a:pPr>
                      <a:r>
                        <a:rPr lang="en-GB" sz="1600" kern="1200">
                          <a:solidFill>
                            <a:schemeClr val="dk1"/>
                          </a:solidFill>
                          <a:effectLst/>
                          <a:latin typeface="+mn-lt"/>
                          <a:ea typeface="+mn-ea"/>
                          <a:cs typeface="+mn-cs"/>
                        </a:rPr>
                        <a:t>Update Controllable Unit information</a:t>
                      </a:r>
                    </a:p>
                  </a:txBody>
                  <a:tcPr marL="6350" marR="6350" marT="635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2583709815"/>
                  </a:ext>
                </a:extLst>
              </a:tr>
              <a:tr h="0">
                <a:tc>
                  <a:txBody>
                    <a:bodyPr/>
                    <a:lstStyle/>
                    <a:p>
                      <a:pPr algn="ctr">
                        <a:lnSpc>
                          <a:spcPct val="115000"/>
                        </a:lnSpc>
                        <a:spcAft>
                          <a:spcPts val="800"/>
                        </a:spcAft>
                        <a:buNone/>
                      </a:pPr>
                      <a:r>
                        <a:rPr lang="en-GB" sz="1600">
                          <a:effectLst/>
                        </a:rPr>
                        <a:t>4</a:t>
                      </a:r>
                      <a:endParaRPr lang="en-GB" sz="1600">
                        <a:effectLst/>
                        <a:latin typeface="Aptos" panose="020B0004020202020204" pitchFamily="34" charset="0"/>
                        <a:ea typeface="Aptos" panose="020B0004020202020204" pitchFamily="34" charset="0"/>
                        <a:cs typeface="Times New Roman" panose="02020603050405020304" pitchFamily="18" charset="0"/>
                      </a:endParaRPr>
                    </a:p>
                  </a:txBody>
                  <a:tcPr marL="17664" marR="17664" marT="0" marB="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lumMod val="75000"/>
                      </a:schemeClr>
                    </a:solidFill>
                  </a:tcPr>
                </a:tc>
                <a:tc>
                  <a:txBody>
                    <a:bodyPr/>
                    <a:lstStyle/>
                    <a:p>
                      <a:pPr marL="0" algn="just" defTabSz="914400" rtl="0" eaLnBrk="1" fontAlgn="ctr" latinLnBrk="0" hangingPunct="1">
                        <a:lnSpc>
                          <a:spcPct val="115000"/>
                        </a:lnSpc>
                        <a:spcAft>
                          <a:spcPts val="800"/>
                        </a:spcAft>
                        <a:buNone/>
                      </a:pPr>
                      <a:r>
                        <a:rPr lang="en-GB" sz="1600" kern="1200">
                          <a:solidFill>
                            <a:schemeClr val="dk1"/>
                          </a:solidFill>
                          <a:effectLst/>
                          <a:latin typeface="+mn-lt"/>
                          <a:ea typeface="+mn-ea"/>
                          <a:cs typeface="+mn-cs"/>
                        </a:rPr>
                        <a:t>De-registration Controllable Unit</a:t>
                      </a:r>
                    </a:p>
                  </a:txBody>
                  <a:tcPr marL="6350" marR="6350" marT="635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2152712043"/>
                  </a:ext>
                </a:extLst>
              </a:tr>
              <a:tr h="0">
                <a:tc>
                  <a:txBody>
                    <a:bodyPr/>
                    <a:lstStyle/>
                    <a:p>
                      <a:pPr algn="ctr">
                        <a:lnSpc>
                          <a:spcPct val="115000"/>
                        </a:lnSpc>
                        <a:spcAft>
                          <a:spcPts val="800"/>
                        </a:spcAft>
                        <a:buNone/>
                      </a:pPr>
                      <a:r>
                        <a:rPr lang="en-GB" sz="1600">
                          <a:effectLst/>
                        </a:rPr>
                        <a:t>5</a:t>
                      </a:r>
                      <a:endParaRPr lang="en-GB" sz="1600">
                        <a:effectLst/>
                        <a:latin typeface="Aptos" panose="020B0004020202020204" pitchFamily="34" charset="0"/>
                        <a:ea typeface="Aptos" panose="020B0004020202020204" pitchFamily="34" charset="0"/>
                        <a:cs typeface="Times New Roman" panose="02020603050405020304" pitchFamily="18" charset="0"/>
                      </a:endParaRPr>
                    </a:p>
                  </a:txBody>
                  <a:tcPr marL="17664" marR="17664" marT="0" marB="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lumMod val="75000"/>
                      </a:schemeClr>
                    </a:solidFill>
                  </a:tcPr>
                </a:tc>
                <a:tc>
                  <a:txBody>
                    <a:bodyPr/>
                    <a:lstStyle/>
                    <a:p>
                      <a:pPr marL="0" algn="just" defTabSz="914400" rtl="0" eaLnBrk="1" fontAlgn="ctr" latinLnBrk="0" hangingPunct="1">
                        <a:lnSpc>
                          <a:spcPct val="115000"/>
                        </a:lnSpc>
                        <a:spcAft>
                          <a:spcPts val="800"/>
                        </a:spcAft>
                        <a:buNone/>
                      </a:pPr>
                      <a:r>
                        <a:rPr lang="en-US" sz="1600" kern="1200">
                          <a:solidFill>
                            <a:schemeClr val="dk1"/>
                          </a:solidFill>
                          <a:effectLst/>
                          <a:latin typeface="+mn-lt"/>
                          <a:ea typeface="+mn-ea"/>
                          <a:cs typeface="+mn-cs"/>
                        </a:rPr>
                        <a:t>Suspension of Controllable Unit by an entitled party</a:t>
                      </a:r>
                    </a:p>
                  </a:txBody>
                  <a:tcPr marL="6350" marR="6350" marT="635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2813913171"/>
                  </a:ext>
                </a:extLst>
              </a:tr>
              <a:tr h="0">
                <a:tc>
                  <a:txBody>
                    <a:bodyPr/>
                    <a:lstStyle/>
                    <a:p>
                      <a:pPr algn="ctr">
                        <a:lnSpc>
                          <a:spcPct val="115000"/>
                        </a:lnSpc>
                        <a:spcAft>
                          <a:spcPts val="800"/>
                        </a:spcAft>
                        <a:buNone/>
                      </a:pPr>
                      <a:r>
                        <a:rPr lang="en-GB" sz="1600">
                          <a:effectLst/>
                        </a:rPr>
                        <a:t>6</a:t>
                      </a:r>
                      <a:endParaRPr lang="en-GB" sz="1600">
                        <a:effectLst/>
                        <a:latin typeface="Aptos" panose="020B0004020202020204" pitchFamily="34" charset="0"/>
                        <a:ea typeface="Aptos" panose="020B0004020202020204" pitchFamily="34" charset="0"/>
                        <a:cs typeface="Times New Roman" panose="02020603050405020304" pitchFamily="18" charset="0"/>
                      </a:endParaRPr>
                    </a:p>
                  </a:txBody>
                  <a:tcPr marL="17664" marR="17664" marT="0" marB="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lumMod val="75000"/>
                      </a:schemeClr>
                    </a:solidFill>
                  </a:tcPr>
                </a:tc>
                <a:tc>
                  <a:txBody>
                    <a:bodyPr/>
                    <a:lstStyle/>
                    <a:p>
                      <a:pPr marL="0" algn="just" defTabSz="914400" rtl="0" eaLnBrk="1" fontAlgn="ctr" latinLnBrk="0" hangingPunct="1">
                        <a:lnSpc>
                          <a:spcPct val="115000"/>
                        </a:lnSpc>
                        <a:spcAft>
                          <a:spcPts val="800"/>
                        </a:spcAft>
                        <a:buNone/>
                      </a:pPr>
                      <a:r>
                        <a:rPr lang="en-GB" sz="1600" kern="1200">
                          <a:solidFill>
                            <a:schemeClr val="dk1"/>
                          </a:solidFill>
                          <a:effectLst/>
                          <a:latin typeface="+mn-lt"/>
                          <a:ea typeface="+mn-ea"/>
                          <a:cs typeface="+mn-cs"/>
                        </a:rPr>
                        <a:t>Re-activation of Controllable Unit</a:t>
                      </a:r>
                    </a:p>
                  </a:txBody>
                  <a:tcPr marL="6350" marR="6350" marT="635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2516773642"/>
                  </a:ext>
                </a:extLst>
              </a:tr>
              <a:tr h="0">
                <a:tc>
                  <a:txBody>
                    <a:bodyPr/>
                    <a:lstStyle/>
                    <a:p>
                      <a:pPr algn="ctr">
                        <a:lnSpc>
                          <a:spcPct val="115000"/>
                        </a:lnSpc>
                        <a:spcAft>
                          <a:spcPts val="800"/>
                        </a:spcAft>
                        <a:buNone/>
                      </a:pPr>
                      <a:r>
                        <a:rPr lang="en-GB" sz="1600">
                          <a:effectLst/>
                        </a:rPr>
                        <a:t>7</a:t>
                      </a:r>
                      <a:endParaRPr lang="en-GB" sz="1600">
                        <a:effectLst/>
                        <a:latin typeface="Aptos" panose="020B0004020202020204" pitchFamily="34" charset="0"/>
                        <a:ea typeface="Aptos" panose="020B0004020202020204" pitchFamily="34" charset="0"/>
                        <a:cs typeface="Times New Roman" panose="02020603050405020304" pitchFamily="18" charset="0"/>
                      </a:endParaRPr>
                    </a:p>
                  </a:txBody>
                  <a:tcPr marL="17664" marR="17664" marT="0" marB="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lumMod val="75000"/>
                      </a:schemeClr>
                    </a:solidFill>
                  </a:tcPr>
                </a:tc>
                <a:tc>
                  <a:txBody>
                    <a:bodyPr/>
                    <a:lstStyle/>
                    <a:p>
                      <a:pPr marL="0" algn="just" defTabSz="914400" rtl="0" eaLnBrk="1" fontAlgn="ctr" latinLnBrk="0" hangingPunct="1">
                        <a:lnSpc>
                          <a:spcPct val="115000"/>
                        </a:lnSpc>
                        <a:spcAft>
                          <a:spcPts val="800"/>
                        </a:spcAft>
                        <a:buNone/>
                      </a:pPr>
                      <a:r>
                        <a:rPr lang="en-GB" sz="1600" kern="1200">
                          <a:solidFill>
                            <a:schemeClr val="dk1"/>
                          </a:solidFill>
                          <a:effectLst/>
                          <a:latin typeface="+mn-lt"/>
                          <a:ea typeface="+mn-ea"/>
                          <a:cs typeface="+mn-cs"/>
                        </a:rPr>
                        <a:t>Service Provider registration</a:t>
                      </a:r>
                    </a:p>
                  </a:txBody>
                  <a:tcPr marL="6350" marR="6350" marT="635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2322584511"/>
                  </a:ext>
                </a:extLst>
              </a:tr>
              <a:tr h="0">
                <a:tc>
                  <a:txBody>
                    <a:bodyPr/>
                    <a:lstStyle/>
                    <a:p>
                      <a:pPr algn="ctr">
                        <a:lnSpc>
                          <a:spcPct val="115000"/>
                        </a:lnSpc>
                        <a:spcAft>
                          <a:spcPts val="800"/>
                        </a:spcAft>
                        <a:buNone/>
                      </a:pPr>
                      <a:r>
                        <a:rPr lang="en-GB" sz="1600">
                          <a:effectLst/>
                        </a:rPr>
                        <a:t>8</a:t>
                      </a:r>
                      <a:endParaRPr lang="en-GB" sz="1600">
                        <a:effectLst/>
                        <a:latin typeface="Aptos" panose="020B0004020202020204" pitchFamily="34" charset="0"/>
                        <a:ea typeface="Aptos" panose="020B0004020202020204" pitchFamily="34" charset="0"/>
                        <a:cs typeface="Times New Roman" panose="02020603050405020304" pitchFamily="18" charset="0"/>
                      </a:endParaRPr>
                    </a:p>
                  </a:txBody>
                  <a:tcPr marL="17664" marR="17664" marT="0" marB="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lumMod val="75000"/>
                      </a:schemeClr>
                    </a:solidFill>
                  </a:tcPr>
                </a:tc>
                <a:tc>
                  <a:txBody>
                    <a:bodyPr/>
                    <a:lstStyle/>
                    <a:p>
                      <a:pPr marL="0" algn="just" defTabSz="914400" rtl="0" eaLnBrk="1" fontAlgn="ctr" latinLnBrk="0" hangingPunct="1">
                        <a:lnSpc>
                          <a:spcPct val="115000"/>
                        </a:lnSpc>
                        <a:spcAft>
                          <a:spcPts val="800"/>
                        </a:spcAft>
                        <a:buNone/>
                      </a:pPr>
                      <a:r>
                        <a:rPr lang="en-GB" sz="1600" kern="1200">
                          <a:solidFill>
                            <a:schemeClr val="dk1"/>
                          </a:solidFill>
                          <a:effectLst/>
                          <a:latin typeface="+mn-lt"/>
                          <a:ea typeface="+mn-ea"/>
                          <a:cs typeface="+mn-cs"/>
                        </a:rPr>
                        <a:t>Service Provider application for qualification</a:t>
                      </a:r>
                    </a:p>
                  </a:txBody>
                  <a:tcPr marL="6350" marR="6350" marT="635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716646814"/>
                  </a:ext>
                </a:extLst>
              </a:tr>
              <a:tr h="0">
                <a:tc>
                  <a:txBody>
                    <a:bodyPr/>
                    <a:lstStyle/>
                    <a:p>
                      <a:pPr algn="ctr">
                        <a:lnSpc>
                          <a:spcPct val="115000"/>
                        </a:lnSpc>
                        <a:spcAft>
                          <a:spcPts val="800"/>
                        </a:spcAft>
                        <a:buNone/>
                      </a:pPr>
                      <a:r>
                        <a:rPr lang="en-GB" sz="1600">
                          <a:effectLst/>
                        </a:rPr>
                        <a:t>9</a:t>
                      </a:r>
                      <a:endParaRPr lang="en-GB" sz="1600">
                        <a:effectLst/>
                        <a:latin typeface="Aptos" panose="020B0004020202020204" pitchFamily="34" charset="0"/>
                        <a:ea typeface="Aptos" panose="020B0004020202020204" pitchFamily="34" charset="0"/>
                        <a:cs typeface="Times New Roman" panose="02020603050405020304" pitchFamily="18" charset="0"/>
                      </a:endParaRPr>
                    </a:p>
                  </a:txBody>
                  <a:tcPr marL="17664" marR="17664" marT="0" marB="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lumMod val="75000"/>
                      </a:schemeClr>
                    </a:solidFill>
                  </a:tcPr>
                </a:tc>
                <a:tc>
                  <a:txBody>
                    <a:bodyPr/>
                    <a:lstStyle/>
                    <a:p>
                      <a:pPr marL="0" algn="just" defTabSz="914400" rtl="0" eaLnBrk="1" fontAlgn="ctr" latinLnBrk="0" hangingPunct="1">
                        <a:lnSpc>
                          <a:spcPct val="115000"/>
                        </a:lnSpc>
                        <a:spcAft>
                          <a:spcPts val="800"/>
                        </a:spcAft>
                        <a:buNone/>
                      </a:pPr>
                      <a:r>
                        <a:rPr lang="en-US" sz="1600" kern="1200">
                          <a:solidFill>
                            <a:schemeClr val="dk1"/>
                          </a:solidFill>
                          <a:effectLst/>
                          <a:latin typeface="+mn-lt"/>
                          <a:ea typeface="+mn-ea"/>
                          <a:cs typeface="+mn-cs"/>
                        </a:rPr>
                        <a:t>Service contract revocation by Final Customer</a:t>
                      </a:r>
                    </a:p>
                  </a:txBody>
                  <a:tcPr marL="6350" marR="6350" marT="635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4031975000"/>
                  </a:ext>
                </a:extLst>
              </a:tr>
              <a:tr h="0">
                <a:tc>
                  <a:txBody>
                    <a:bodyPr/>
                    <a:lstStyle/>
                    <a:p>
                      <a:pPr algn="ctr">
                        <a:lnSpc>
                          <a:spcPct val="115000"/>
                        </a:lnSpc>
                        <a:spcAft>
                          <a:spcPts val="800"/>
                        </a:spcAft>
                        <a:buNone/>
                      </a:pPr>
                      <a:r>
                        <a:rPr lang="en-GB" sz="1600">
                          <a:effectLst/>
                        </a:rPr>
                        <a:t>10</a:t>
                      </a:r>
                      <a:endParaRPr lang="en-GB" sz="1600">
                        <a:effectLst/>
                        <a:latin typeface="Aptos" panose="020B0004020202020204" pitchFamily="34" charset="0"/>
                        <a:ea typeface="Aptos" panose="020B0004020202020204" pitchFamily="34" charset="0"/>
                        <a:cs typeface="Times New Roman" panose="02020603050405020304" pitchFamily="18" charset="0"/>
                      </a:endParaRPr>
                    </a:p>
                  </a:txBody>
                  <a:tcPr marL="17664" marR="17664" marT="0" marB="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lumMod val="75000"/>
                      </a:schemeClr>
                    </a:solidFill>
                  </a:tcPr>
                </a:tc>
                <a:tc>
                  <a:txBody>
                    <a:bodyPr/>
                    <a:lstStyle/>
                    <a:p>
                      <a:pPr marL="0" algn="just" defTabSz="914400" rtl="0" eaLnBrk="1" fontAlgn="ctr" latinLnBrk="0" hangingPunct="1">
                        <a:lnSpc>
                          <a:spcPct val="115000"/>
                        </a:lnSpc>
                        <a:spcAft>
                          <a:spcPts val="800"/>
                        </a:spcAft>
                        <a:buNone/>
                      </a:pPr>
                      <a:r>
                        <a:rPr lang="en-US" sz="1600" kern="1200">
                          <a:solidFill>
                            <a:schemeClr val="dk1"/>
                          </a:solidFill>
                          <a:effectLst/>
                          <a:latin typeface="+mn-lt"/>
                          <a:ea typeface="+mn-ea"/>
                          <a:cs typeface="+mn-cs"/>
                        </a:rPr>
                        <a:t>Service contract termination by Service Provider</a:t>
                      </a:r>
                    </a:p>
                  </a:txBody>
                  <a:tcPr marL="6350" marR="6350" marT="635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2805137877"/>
                  </a:ext>
                </a:extLst>
              </a:tr>
              <a:tr h="0">
                <a:tc>
                  <a:txBody>
                    <a:bodyPr/>
                    <a:lstStyle/>
                    <a:p>
                      <a:pPr algn="ctr">
                        <a:lnSpc>
                          <a:spcPct val="115000"/>
                        </a:lnSpc>
                        <a:spcAft>
                          <a:spcPts val="800"/>
                        </a:spcAft>
                        <a:buNone/>
                      </a:pPr>
                      <a:r>
                        <a:rPr lang="en-GB" sz="1600">
                          <a:effectLst/>
                        </a:rPr>
                        <a:t>11</a:t>
                      </a:r>
                      <a:endParaRPr lang="en-GB" sz="1600">
                        <a:effectLst/>
                        <a:latin typeface="Aptos" panose="020B0004020202020204" pitchFamily="34" charset="0"/>
                        <a:ea typeface="Aptos" panose="020B0004020202020204" pitchFamily="34" charset="0"/>
                        <a:cs typeface="Times New Roman" panose="02020603050405020304" pitchFamily="18" charset="0"/>
                      </a:endParaRPr>
                    </a:p>
                  </a:txBody>
                  <a:tcPr marL="17664" marR="17664" marT="0" marB="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lumMod val="75000"/>
                      </a:schemeClr>
                    </a:solidFill>
                  </a:tcPr>
                </a:tc>
                <a:tc>
                  <a:txBody>
                    <a:bodyPr/>
                    <a:lstStyle/>
                    <a:p>
                      <a:pPr marL="0" algn="just" defTabSz="914400" rtl="0" eaLnBrk="1" fontAlgn="ctr" latinLnBrk="0" hangingPunct="1">
                        <a:lnSpc>
                          <a:spcPct val="115000"/>
                        </a:lnSpc>
                        <a:spcAft>
                          <a:spcPts val="800"/>
                        </a:spcAft>
                        <a:buNone/>
                      </a:pPr>
                      <a:r>
                        <a:rPr lang="en-US" sz="1600" kern="1200">
                          <a:solidFill>
                            <a:schemeClr val="dk1"/>
                          </a:solidFill>
                          <a:effectLst/>
                          <a:latin typeface="+mn-lt"/>
                          <a:ea typeface="+mn-ea"/>
                          <a:cs typeface="+mn-cs"/>
                        </a:rPr>
                        <a:t>SP Customer switching or new registration on CU</a:t>
                      </a:r>
                    </a:p>
                  </a:txBody>
                  <a:tcPr marL="6350" marR="6350" marT="635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631974360"/>
                  </a:ext>
                </a:extLst>
              </a:tr>
              <a:tr h="0">
                <a:tc>
                  <a:txBody>
                    <a:bodyPr/>
                    <a:lstStyle/>
                    <a:p>
                      <a:pPr algn="ctr">
                        <a:lnSpc>
                          <a:spcPct val="115000"/>
                        </a:lnSpc>
                        <a:spcAft>
                          <a:spcPts val="800"/>
                        </a:spcAft>
                        <a:buNone/>
                      </a:pPr>
                      <a:r>
                        <a:rPr lang="en-GB" sz="1600">
                          <a:effectLst/>
                        </a:rPr>
                        <a:t>12</a:t>
                      </a:r>
                      <a:endParaRPr lang="en-GB" sz="1600">
                        <a:effectLst/>
                        <a:latin typeface="Aptos" panose="020B0004020202020204" pitchFamily="34" charset="0"/>
                        <a:ea typeface="Aptos" panose="020B0004020202020204" pitchFamily="34" charset="0"/>
                        <a:cs typeface="Times New Roman" panose="02020603050405020304" pitchFamily="18" charset="0"/>
                      </a:endParaRPr>
                    </a:p>
                  </a:txBody>
                  <a:tcPr marL="17664" marR="17664" marT="0" marB="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lumMod val="75000"/>
                      </a:schemeClr>
                    </a:solidFill>
                  </a:tcPr>
                </a:tc>
                <a:tc>
                  <a:txBody>
                    <a:bodyPr/>
                    <a:lstStyle/>
                    <a:p>
                      <a:pPr marL="0" algn="just" defTabSz="914400" rtl="0" eaLnBrk="1" fontAlgn="ctr" latinLnBrk="0" hangingPunct="1">
                        <a:lnSpc>
                          <a:spcPct val="115000"/>
                        </a:lnSpc>
                        <a:spcAft>
                          <a:spcPts val="800"/>
                        </a:spcAft>
                        <a:buNone/>
                      </a:pPr>
                      <a:r>
                        <a:rPr lang="en-US" sz="1600" kern="1200">
                          <a:solidFill>
                            <a:schemeClr val="dk1"/>
                          </a:solidFill>
                          <a:effectLst/>
                          <a:latin typeface="+mn-lt"/>
                          <a:ea typeface="+mn-ea"/>
                          <a:cs typeface="+mn-cs"/>
                        </a:rPr>
                        <a:t>Cancellation of SP registration on CU</a:t>
                      </a:r>
                    </a:p>
                  </a:txBody>
                  <a:tcPr marL="6350" marR="6350" marT="635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2516072372"/>
                  </a:ext>
                </a:extLst>
              </a:tr>
              <a:tr h="0">
                <a:tc>
                  <a:txBody>
                    <a:bodyPr/>
                    <a:lstStyle/>
                    <a:p>
                      <a:pPr algn="ctr">
                        <a:lnSpc>
                          <a:spcPct val="115000"/>
                        </a:lnSpc>
                        <a:spcAft>
                          <a:spcPts val="800"/>
                        </a:spcAft>
                        <a:buNone/>
                      </a:pPr>
                      <a:r>
                        <a:rPr lang="en-GB" sz="1600">
                          <a:effectLst/>
                        </a:rPr>
                        <a:t>13</a:t>
                      </a:r>
                      <a:endParaRPr lang="en-GB" sz="1600">
                        <a:effectLst/>
                        <a:latin typeface="Aptos" panose="020B0004020202020204" pitchFamily="34" charset="0"/>
                        <a:ea typeface="Aptos" panose="020B0004020202020204" pitchFamily="34" charset="0"/>
                        <a:cs typeface="Times New Roman" panose="02020603050405020304" pitchFamily="18" charset="0"/>
                      </a:endParaRPr>
                    </a:p>
                  </a:txBody>
                  <a:tcPr marL="17664" marR="17664" marT="0" marB="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lumMod val="75000"/>
                      </a:schemeClr>
                    </a:solidFill>
                  </a:tcPr>
                </a:tc>
                <a:tc>
                  <a:txBody>
                    <a:bodyPr/>
                    <a:lstStyle/>
                    <a:p>
                      <a:pPr marL="0" algn="just" defTabSz="914400" rtl="0" eaLnBrk="1" fontAlgn="ctr" latinLnBrk="0" hangingPunct="1">
                        <a:lnSpc>
                          <a:spcPct val="115000"/>
                        </a:lnSpc>
                        <a:spcAft>
                          <a:spcPts val="800"/>
                        </a:spcAft>
                        <a:buNone/>
                      </a:pPr>
                      <a:r>
                        <a:rPr lang="en-GB" sz="1600" kern="1200">
                          <a:solidFill>
                            <a:schemeClr val="dk1"/>
                          </a:solidFill>
                          <a:effectLst/>
                          <a:latin typeface="+mn-lt"/>
                          <a:ea typeface="+mn-ea"/>
                          <a:cs typeface="+mn-cs"/>
                        </a:rPr>
                        <a:t>Update service provider profile information</a:t>
                      </a:r>
                    </a:p>
                  </a:txBody>
                  <a:tcPr marL="6350" marR="6350" marT="635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2397716327"/>
                  </a:ext>
                </a:extLst>
              </a:tr>
              <a:tr h="0">
                <a:tc>
                  <a:txBody>
                    <a:bodyPr/>
                    <a:lstStyle/>
                    <a:p>
                      <a:pPr algn="ctr">
                        <a:lnSpc>
                          <a:spcPct val="115000"/>
                        </a:lnSpc>
                        <a:spcAft>
                          <a:spcPts val="800"/>
                        </a:spcAft>
                        <a:buNone/>
                      </a:pPr>
                      <a:r>
                        <a:rPr lang="en-GB" sz="1600">
                          <a:effectLst/>
                        </a:rPr>
                        <a:t>14</a:t>
                      </a:r>
                      <a:endParaRPr lang="en-GB" sz="1600">
                        <a:effectLst/>
                        <a:latin typeface="Aptos" panose="020B0004020202020204" pitchFamily="34" charset="0"/>
                        <a:ea typeface="Aptos" panose="020B0004020202020204" pitchFamily="34" charset="0"/>
                        <a:cs typeface="Times New Roman" panose="02020603050405020304" pitchFamily="18" charset="0"/>
                      </a:endParaRPr>
                    </a:p>
                  </a:txBody>
                  <a:tcPr marL="17664" marR="17664" marT="0" marB="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lumMod val="75000"/>
                      </a:schemeClr>
                    </a:solidFill>
                  </a:tcPr>
                </a:tc>
                <a:tc>
                  <a:txBody>
                    <a:bodyPr/>
                    <a:lstStyle/>
                    <a:p>
                      <a:pPr marL="0" algn="just" defTabSz="914400" rtl="0" eaLnBrk="1" fontAlgn="ctr" latinLnBrk="0" hangingPunct="1">
                        <a:lnSpc>
                          <a:spcPct val="115000"/>
                        </a:lnSpc>
                        <a:spcAft>
                          <a:spcPts val="800"/>
                        </a:spcAft>
                        <a:buNone/>
                      </a:pPr>
                      <a:r>
                        <a:rPr lang="en-GB" sz="1600" kern="1200">
                          <a:solidFill>
                            <a:schemeClr val="dk1"/>
                          </a:solidFill>
                          <a:effectLst/>
                          <a:latin typeface="+mn-lt"/>
                          <a:ea typeface="+mn-ea"/>
                          <a:cs typeface="+mn-cs"/>
                        </a:rPr>
                        <a:t>De-registration of Service Provider</a:t>
                      </a:r>
                    </a:p>
                  </a:txBody>
                  <a:tcPr marL="6350" marR="6350" marT="635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3768680333"/>
                  </a:ext>
                </a:extLst>
              </a:tr>
              <a:tr h="0">
                <a:tc>
                  <a:txBody>
                    <a:bodyPr/>
                    <a:lstStyle/>
                    <a:p>
                      <a:pPr algn="ctr">
                        <a:lnSpc>
                          <a:spcPct val="115000"/>
                        </a:lnSpc>
                        <a:spcAft>
                          <a:spcPts val="800"/>
                        </a:spcAft>
                        <a:buNone/>
                      </a:pPr>
                      <a:r>
                        <a:rPr lang="en-GB" sz="1600">
                          <a:effectLst/>
                        </a:rPr>
                        <a:t>15</a:t>
                      </a:r>
                      <a:endParaRPr lang="en-GB" sz="1600">
                        <a:effectLst/>
                        <a:latin typeface="Aptos" panose="020B0004020202020204" pitchFamily="34" charset="0"/>
                        <a:ea typeface="Aptos" panose="020B0004020202020204" pitchFamily="34" charset="0"/>
                        <a:cs typeface="Times New Roman" panose="02020603050405020304" pitchFamily="18" charset="0"/>
                      </a:endParaRPr>
                    </a:p>
                  </a:txBody>
                  <a:tcPr marL="17664" marR="17664" marT="0" marB="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lumMod val="75000"/>
                      </a:schemeClr>
                    </a:solidFill>
                  </a:tcPr>
                </a:tc>
                <a:tc>
                  <a:txBody>
                    <a:bodyPr/>
                    <a:lstStyle/>
                    <a:p>
                      <a:pPr marL="0" algn="just" defTabSz="914400" rtl="0" eaLnBrk="1" fontAlgn="ctr" latinLnBrk="0" hangingPunct="1">
                        <a:lnSpc>
                          <a:spcPct val="115000"/>
                        </a:lnSpc>
                        <a:spcAft>
                          <a:spcPts val="800"/>
                        </a:spcAft>
                        <a:buNone/>
                      </a:pPr>
                      <a:r>
                        <a:rPr lang="en-US" sz="1600" kern="1200">
                          <a:solidFill>
                            <a:schemeClr val="dk1"/>
                          </a:solidFill>
                          <a:effectLst/>
                          <a:latin typeface="+mn-lt"/>
                          <a:ea typeface="+mn-ea"/>
                          <a:cs typeface="+mn-cs"/>
                        </a:rPr>
                        <a:t>Suspension of SP qualification by System Operator </a:t>
                      </a:r>
                    </a:p>
                  </a:txBody>
                  <a:tcPr marL="6350" marR="6350" marT="635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827315344"/>
                  </a:ext>
                </a:extLst>
              </a:tr>
              <a:tr h="0">
                <a:tc>
                  <a:txBody>
                    <a:bodyPr/>
                    <a:lstStyle/>
                    <a:p>
                      <a:pPr algn="ctr">
                        <a:lnSpc>
                          <a:spcPct val="115000"/>
                        </a:lnSpc>
                        <a:spcAft>
                          <a:spcPts val="800"/>
                        </a:spcAft>
                        <a:buNone/>
                      </a:pPr>
                      <a:r>
                        <a:rPr lang="en-GB" sz="1600">
                          <a:effectLst/>
                        </a:rPr>
                        <a:t>16</a:t>
                      </a:r>
                      <a:endParaRPr lang="en-GB" sz="1600">
                        <a:effectLst/>
                        <a:latin typeface="Aptos" panose="020B0004020202020204" pitchFamily="34" charset="0"/>
                        <a:ea typeface="Aptos" panose="020B0004020202020204" pitchFamily="34" charset="0"/>
                        <a:cs typeface="Times New Roman" panose="02020603050405020304" pitchFamily="18" charset="0"/>
                      </a:endParaRPr>
                    </a:p>
                  </a:txBody>
                  <a:tcPr marL="17664" marR="17664" marT="0" marB="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lumMod val="75000"/>
                      </a:schemeClr>
                    </a:solidFill>
                  </a:tcPr>
                </a:tc>
                <a:tc>
                  <a:txBody>
                    <a:bodyPr/>
                    <a:lstStyle/>
                    <a:p>
                      <a:pPr marL="0" algn="just" defTabSz="914400" rtl="0" eaLnBrk="1" fontAlgn="ctr" latinLnBrk="0" hangingPunct="1">
                        <a:lnSpc>
                          <a:spcPct val="115000"/>
                        </a:lnSpc>
                        <a:spcAft>
                          <a:spcPts val="800"/>
                        </a:spcAft>
                        <a:buNone/>
                      </a:pPr>
                      <a:r>
                        <a:rPr lang="en-GB" sz="1600" kern="1200">
                          <a:solidFill>
                            <a:schemeClr val="dk1"/>
                          </a:solidFill>
                          <a:effectLst/>
                          <a:latin typeface="+mn-lt"/>
                          <a:ea typeface="+mn-ea"/>
                          <a:cs typeface="+mn-cs"/>
                        </a:rPr>
                        <a:t>Revocation of service provider</a:t>
                      </a:r>
                    </a:p>
                  </a:txBody>
                  <a:tcPr marL="6350" marR="6350" marT="635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2804085027"/>
                  </a:ext>
                </a:extLst>
              </a:tr>
              <a:tr h="0">
                <a:tc>
                  <a:txBody>
                    <a:bodyPr/>
                    <a:lstStyle/>
                    <a:p>
                      <a:pPr algn="ctr">
                        <a:lnSpc>
                          <a:spcPct val="115000"/>
                        </a:lnSpc>
                        <a:spcAft>
                          <a:spcPts val="800"/>
                        </a:spcAft>
                        <a:buNone/>
                      </a:pPr>
                      <a:r>
                        <a:rPr lang="en-GB" sz="1600">
                          <a:effectLst/>
                        </a:rPr>
                        <a:t>17</a:t>
                      </a:r>
                      <a:endParaRPr lang="en-GB" sz="1600">
                        <a:effectLst/>
                        <a:latin typeface="Aptos" panose="020B0004020202020204" pitchFamily="34" charset="0"/>
                        <a:ea typeface="Aptos" panose="020B0004020202020204" pitchFamily="34" charset="0"/>
                        <a:cs typeface="Times New Roman" panose="02020603050405020304" pitchFamily="18" charset="0"/>
                      </a:endParaRPr>
                    </a:p>
                  </a:txBody>
                  <a:tcPr marL="17664" marR="17664" marT="0" marB="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lumMod val="75000"/>
                      </a:schemeClr>
                    </a:solidFill>
                  </a:tcPr>
                </a:tc>
                <a:tc>
                  <a:txBody>
                    <a:bodyPr/>
                    <a:lstStyle/>
                    <a:p>
                      <a:pPr marL="0" algn="just" defTabSz="914400" rtl="0" eaLnBrk="1" fontAlgn="ctr" latinLnBrk="0" hangingPunct="1">
                        <a:lnSpc>
                          <a:spcPct val="115000"/>
                        </a:lnSpc>
                        <a:spcAft>
                          <a:spcPts val="800"/>
                        </a:spcAft>
                        <a:buNone/>
                      </a:pPr>
                      <a:r>
                        <a:rPr lang="en-GB" sz="1600" kern="1200">
                          <a:solidFill>
                            <a:schemeClr val="dk1"/>
                          </a:solidFill>
                          <a:effectLst/>
                          <a:latin typeface="+mn-lt"/>
                          <a:ea typeface="+mn-ea"/>
                          <a:cs typeface="+mn-cs"/>
                        </a:rPr>
                        <a:t>Reactivation service provider</a:t>
                      </a:r>
                    </a:p>
                  </a:txBody>
                  <a:tcPr marL="6350" marR="6350" marT="635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4169865457"/>
                  </a:ext>
                </a:extLst>
              </a:tr>
            </a:tbl>
          </a:graphicData>
        </a:graphic>
      </p:graphicFrame>
      <p:graphicFrame>
        <p:nvGraphicFramePr>
          <p:cNvPr id="5" name="Content Placeholder 3">
            <a:extLst>
              <a:ext uri="{FF2B5EF4-FFF2-40B4-BE49-F238E27FC236}">
                <a16:creationId xmlns:a16="http://schemas.microsoft.com/office/drawing/2014/main" id="{EB295BD7-9F4A-4830-F68D-424E03ADD6CC}"/>
              </a:ext>
            </a:extLst>
          </p:cNvPr>
          <p:cNvGraphicFramePr>
            <a:graphicFrameLocks/>
          </p:cNvGraphicFramePr>
          <p:nvPr>
            <p:extLst>
              <p:ext uri="{D42A27DB-BD31-4B8C-83A1-F6EECF244321}">
                <p14:modId xmlns:p14="http://schemas.microsoft.com/office/powerpoint/2010/main" val="3568638679"/>
              </p:ext>
            </p:extLst>
          </p:nvPr>
        </p:nvGraphicFramePr>
        <p:xfrm>
          <a:off x="6460580" y="864220"/>
          <a:ext cx="5185865" cy="5415725"/>
        </p:xfrm>
        <a:graphic>
          <a:graphicData uri="http://schemas.openxmlformats.org/drawingml/2006/table">
            <a:tbl>
              <a:tblPr firstRow="1" firstCol="1" bandRow="1">
                <a:tableStyleId>{5C22544A-7EE6-4342-B048-85BDC9FD1C3A}</a:tableStyleId>
              </a:tblPr>
              <a:tblGrid>
                <a:gridCol w="494120">
                  <a:extLst>
                    <a:ext uri="{9D8B030D-6E8A-4147-A177-3AD203B41FA5}">
                      <a16:colId xmlns:a16="http://schemas.microsoft.com/office/drawing/2014/main" val="647006023"/>
                    </a:ext>
                  </a:extLst>
                </a:gridCol>
                <a:gridCol w="4691745">
                  <a:extLst>
                    <a:ext uri="{9D8B030D-6E8A-4147-A177-3AD203B41FA5}">
                      <a16:colId xmlns:a16="http://schemas.microsoft.com/office/drawing/2014/main" val="1751125018"/>
                    </a:ext>
                  </a:extLst>
                </a:gridCol>
              </a:tblGrid>
              <a:tr h="0">
                <a:tc>
                  <a:txBody>
                    <a:bodyPr/>
                    <a:lstStyle/>
                    <a:p>
                      <a:pPr algn="ctr">
                        <a:lnSpc>
                          <a:spcPct val="115000"/>
                        </a:lnSpc>
                        <a:spcAft>
                          <a:spcPts val="800"/>
                        </a:spcAft>
                        <a:buNone/>
                      </a:pPr>
                      <a:r>
                        <a:rPr lang="en-GB" sz="1600">
                          <a:effectLst/>
                        </a:rPr>
                        <a:t>No.</a:t>
                      </a:r>
                      <a:endParaRPr lang="en-GB" sz="1600">
                        <a:effectLst/>
                        <a:latin typeface="Aptos" panose="020B0004020202020204" pitchFamily="34" charset="0"/>
                        <a:ea typeface="Aptos" panose="020B0004020202020204" pitchFamily="34" charset="0"/>
                        <a:cs typeface="Times New Roman" panose="02020603050405020304" pitchFamily="18" charset="0"/>
                      </a:endParaRPr>
                    </a:p>
                  </a:txBody>
                  <a:tcPr marL="17664" marR="17664"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a:lnSpc>
                          <a:spcPct val="115000"/>
                        </a:lnSpc>
                        <a:spcAft>
                          <a:spcPts val="800"/>
                        </a:spcAft>
                        <a:buNone/>
                      </a:pPr>
                      <a:r>
                        <a:rPr lang="en-GB" sz="1600">
                          <a:effectLst/>
                        </a:rPr>
                        <a:t>Procedure name / Description</a:t>
                      </a:r>
                      <a:endParaRPr lang="en-GB" sz="1600">
                        <a:effectLst/>
                        <a:latin typeface="Aptos" panose="020B0004020202020204" pitchFamily="34" charset="0"/>
                        <a:ea typeface="Aptos" panose="020B0004020202020204" pitchFamily="34" charset="0"/>
                        <a:cs typeface="Times New Roman" panose="02020603050405020304" pitchFamily="18" charset="0"/>
                      </a:endParaRPr>
                    </a:p>
                  </a:txBody>
                  <a:tcPr marL="17664" marR="17664"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750697060"/>
                  </a:ext>
                </a:extLst>
              </a:tr>
              <a:tr h="0">
                <a:tc>
                  <a:txBody>
                    <a:bodyPr/>
                    <a:lstStyle/>
                    <a:p>
                      <a:pPr algn="ctr">
                        <a:lnSpc>
                          <a:spcPct val="115000"/>
                        </a:lnSpc>
                        <a:spcAft>
                          <a:spcPts val="800"/>
                        </a:spcAft>
                        <a:buNone/>
                      </a:pPr>
                      <a:r>
                        <a:rPr lang="en-GB" sz="1600">
                          <a:effectLst/>
                        </a:rPr>
                        <a:t>18</a:t>
                      </a:r>
                      <a:endParaRPr lang="en-GB" sz="1600">
                        <a:effectLst/>
                        <a:latin typeface="Aptos" panose="020B0004020202020204" pitchFamily="34" charset="0"/>
                        <a:ea typeface="Aptos" panose="020B0004020202020204" pitchFamily="34" charset="0"/>
                        <a:cs typeface="Times New Roman" panose="02020603050405020304" pitchFamily="18" charset="0"/>
                      </a:endParaRPr>
                    </a:p>
                  </a:txBody>
                  <a:tcPr marL="17664" marR="17664" marT="0" marB="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lumMod val="75000"/>
                      </a:schemeClr>
                    </a:solidFill>
                  </a:tcPr>
                </a:tc>
                <a:tc>
                  <a:txBody>
                    <a:bodyPr/>
                    <a:lstStyle/>
                    <a:p>
                      <a:pPr marL="0" algn="just" defTabSz="914400" rtl="0" eaLnBrk="1" fontAlgn="ctr" latinLnBrk="0" hangingPunct="1">
                        <a:lnSpc>
                          <a:spcPct val="115000"/>
                        </a:lnSpc>
                        <a:spcAft>
                          <a:spcPts val="800"/>
                        </a:spcAft>
                        <a:buNone/>
                      </a:pPr>
                      <a:r>
                        <a:rPr lang="en-GB" sz="1600" kern="1200">
                          <a:solidFill>
                            <a:schemeClr val="dk1"/>
                          </a:solidFill>
                          <a:effectLst/>
                          <a:latin typeface="+mn-lt"/>
                          <a:ea typeface="+mn-ea"/>
                          <a:cs typeface="+mn-cs"/>
                        </a:rPr>
                        <a:t>SPU or SPG registration</a:t>
                      </a:r>
                    </a:p>
                  </a:txBody>
                  <a:tcPr marL="6350" marR="6350" marT="635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922464137"/>
                  </a:ext>
                </a:extLst>
              </a:tr>
              <a:tr h="0">
                <a:tc>
                  <a:txBody>
                    <a:bodyPr/>
                    <a:lstStyle/>
                    <a:p>
                      <a:pPr algn="ctr">
                        <a:lnSpc>
                          <a:spcPct val="115000"/>
                        </a:lnSpc>
                        <a:spcAft>
                          <a:spcPts val="800"/>
                        </a:spcAft>
                        <a:buNone/>
                      </a:pPr>
                      <a:r>
                        <a:rPr lang="en-GB" sz="1600">
                          <a:effectLst/>
                        </a:rPr>
                        <a:t>19</a:t>
                      </a:r>
                      <a:endParaRPr lang="en-GB" sz="1600">
                        <a:effectLst/>
                        <a:latin typeface="Aptos" panose="020B0004020202020204" pitchFamily="34" charset="0"/>
                        <a:ea typeface="Aptos" panose="020B0004020202020204" pitchFamily="34" charset="0"/>
                        <a:cs typeface="Times New Roman" panose="02020603050405020304" pitchFamily="18" charset="0"/>
                      </a:endParaRPr>
                    </a:p>
                  </a:txBody>
                  <a:tcPr marL="17664" marR="17664" marT="0" marB="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lumMod val="75000"/>
                      </a:schemeClr>
                    </a:solidFill>
                  </a:tcPr>
                </a:tc>
                <a:tc>
                  <a:txBody>
                    <a:bodyPr/>
                    <a:lstStyle/>
                    <a:p>
                      <a:pPr marL="0" algn="just" defTabSz="914400" rtl="0" eaLnBrk="1" fontAlgn="ctr" latinLnBrk="0" hangingPunct="1">
                        <a:lnSpc>
                          <a:spcPct val="115000"/>
                        </a:lnSpc>
                        <a:spcAft>
                          <a:spcPts val="800"/>
                        </a:spcAft>
                        <a:buNone/>
                      </a:pPr>
                      <a:r>
                        <a:rPr lang="en-GB" sz="1600" kern="1200">
                          <a:solidFill>
                            <a:schemeClr val="dk1"/>
                          </a:solidFill>
                          <a:effectLst/>
                          <a:latin typeface="+mn-lt"/>
                          <a:ea typeface="+mn-ea"/>
                          <a:cs typeface="+mn-cs"/>
                        </a:rPr>
                        <a:t>SPU or SPG update</a:t>
                      </a:r>
                    </a:p>
                  </a:txBody>
                  <a:tcPr marL="6350" marR="6350" marT="635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2530531217"/>
                  </a:ext>
                </a:extLst>
              </a:tr>
              <a:tr h="0">
                <a:tc>
                  <a:txBody>
                    <a:bodyPr/>
                    <a:lstStyle/>
                    <a:p>
                      <a:pPr algn="ctr">
                        <a:lnSpc>
                          <a:spcPct val="115000"/>
                        </a:lnSpc>
                        <a:spcAft>
                          <a:spcPts val="800"/>
                        </a:spcAft>
                        <a:buNone/>
                      </a:pPr>
                      <a:r>
                        <a:rPr lang="en-GB" sz="1600">
                          <a:effectLst/>
                        </a:rPr>
                        <a:t>20</a:t>
                      </a:r>
                      <a:endParaRPr lang="en-GB" sz="1600">
                        <a:effectLst/>
                        <a:latin typeface="Aptos" panose="020B0004020202020204" pitchFamily="34" charset="0"/>
                        <a:ea typeface="Aptos" panose="020B0004020202020204" pitchFamily="34" charset="0"/>
                        <a:cs typeface="Times New Roman" panose="02020603050405020304" pitchFamily="18" charset="0"/>
                      </a:endParaRPr>
                    </a:p>
                  </a:txBody>
                  <a:tcPr marL="17664" marR="17664" marT="0" marB="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lumMod val="75000"/>
                      </a:schemeClr>
                    </a:solidFill>
                  </a:tcPr>
                </a:tc>
                <a:tc>
                  <a:txBody>
                    <a:bodyPr/>
                    <a:lstStyle/>
                    <a:p>
                      <a:pPr marL="0" algn="just" defTabSz="914400" rtl="0" eaLnBrk="1" fontAlgn="ctr" latinLnBrk="0" hangingPunct="1">
                        <a:lnSpc>
                          <a:spcPct val="115000"/>
                        </a:lnSpc>
                        <a:spcAft>
                          <a:spcPts val="800"/>
                        </a:spcAft>
                        <a:buNone/>
                      </a:pPr>
                      <a:r>
                        <a:rPr lang="en-GB" sz="1600" kern="1200">
                          <a:solidFill>
                            <a:schemeClr val="dk1"/>
                          </a:solidFill>
                          <a:effectLst/>
                          <a:latin typeface="+mn-lt"/>
                          <a:ea typeface="+mn-ea"/>
                          <a:cs typeface="+mn-cs"/>
                        </a:rPr>
                        <a:t>SPU or SPG de-registration</a:t>
                      </a:r>
                    </a:p>
                  </a:txBody>
                  <a:tcPr marL="6350" marR="6350" marT="635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590886439"/>
                  </a:ext>
                </a:extLst>
              </a:tr>
              <a:tr h="0">
                <a:tc>
                  <a:txBody>
                    <a:bodyPr/>
                    <a:lstStyle/>
                    <a:p>
                      <a:pPr algn="ctr">
                        <a:lnSpc>
                          <a:spcPct val="115000"/>
                        </a:lnSpc>
                        <a:spcAft>
                          <a:spcPts val="800"/>
                        </a:spcAft>
                        <a:buNone/>
                      </a:pPr>
                      <a:r>
                        <a:rPr lang="en-GB" sz="1600">
                          <a:effectLst/>
                        </a:rPr>
                        <a:t>21</a:t>
                      </a:r>
                      <a:endParaRPr lang="en-GB" sz="1600">
                        <a:effectLst/>
                        <a:latin typeface="Aptos" panose="020B0004020202020204" pitchFamily="34" charset="0"/>
                        <a:ea typeface="Aptos" panose="020B0004020202020204" pitchFamily="34" charset="0"/>
                        <a:cs typeface="Times New Roman" panose="02020603050405020304" pitchFamily="18" charset="0"/>
                      </a:endParaRPr>
                    </a:p>
                  </a:txBody>
                  <a:tcPr marL="17664" marR="17664" marT="0" marB="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lumMod val="75000"/>
                      </a:schemeClr>
                    </a:solidFill>
                  </a:tcPr>
                </a:tc>
                <a:tc>
                  <a:txBody>
                    <a:bodyPr/>
                    <a:lstStyle/>
                    <a:p>
                      <a:pPr marL="0" algn="just" defTabSz="914400" rtl="0" eaLnBrk="1" fontAlgn="ctr" latinLnBrk="0" hangingPunct="1">
                        <a:lnSpc>
                          <a:spcPct val="115000"/>
                        </a:lnSpc>
                        <a:spcAft>
                          <a:spcPts val="800"/>
                        </a:spcAft>
                        <a:buNone/>
                      </a:pPr>
                      <a:r>
                        <a:rPr lang="en-GB" sz="1600" kern="1200">
                          <a:solidFill>
                            <a:schemeClr val="dk1"/>
                          </a:solidFill>
                          <a:effectLst/>
                          <a:latin typeface="+mn-lt"/>
                          <a:ea typeface="+mn-ea"/>
                          <a:cs typeface="+mn-cs"/>
                        </a:rPr>
                        <a:t>SPU or SPG application</a:t>
                      </a:r>
                    </a:p>
                  </a:txBody>
                  <a:tcPr marL="6350" marR="6350" marT="635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95563692"/>
                  </a:ext>
                </a:extLst>
              </a:tr>
              <a:tr h="0">
                <a:tc>
                  <a:txBody>
                    <a:bodyPr/>
                    <a:lstStyle/>
                    <a:p>
                      <a:pPr algn="ctr">
                        <a:lnSpc>
                          <a:spcPct val="115000"/>
                        </a:lnSpc>
                        <a:spcAft>
                          <a:spcPts val="800"/>
                        </a:spcAft>
                        <a:buNone/>
                      </a:pPr>
                      <a:r>
                        <a:rPr lang="en-GB" sz="1600">
                          <a:effectLst/>
                        </a:rPr>
                        <a:t>22</a:t>
                      </a:r>
                      <a:endParaRPr lang="en-GB" sz="1600">
                        <a:effectLst/>
                        <a:latin typeface="Aptos" panose="020B0004020202020204" pitchFamily="34" charset="0"/>
                        <a:ea typeface="Aptos" panose="020B0004020202020204" pitchFamily="34" charset="0"/>
                        <a:cs typeface="Times New Roman" panose="02020603050405020304" pitchFamily="18" charset="0"/>
                      </a:endParaRPr>
                    </a:p>
                  </a:txBody>
                  <a:tcPr marL="17664" marR="17664" marT="0" marB="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lumMod val="75000"/>
                      </a:schemeClr>
                    </a:solidFill>
                  </a:tcPr>
                </a:tc>
                <a:tc>
                  <a:txBody>
                    <a:bodyPr/>
                    <a:lstStyle/>
                    <a:p>
                      <a:pPr marL="0" algn="just" defTabSz="914400" rtl="0" eaLnBrk="1" fontAlgn="ctr" latinLnBrk="0" hangingPunct="1">
                        <a:lnSpc>
                          <a:spcPct val="115000"/>
                        </a:lnSpc>
                        <a:spcAft>
                          <a:spcPts val="800"/>
                        </a:spcAft>
                        <a:buNone/>
                      </a:pPr>
                      <a:r>
                        <a:rPr lang="en-GB" sz="1600" kern="1200">
                          <a:solidFill>
                            <a:schemeClr val="dk1"/>
                          </a:solidFill>
                          <a:effectLst/>
                          <a:latin typeface="+mn-lt"/>
                          <a:ea typeface="+mn-ea"/>
                          <a:cs typeface="+mn-cs"/>
                        </a:rPr>
                        <a:t>SPU or SPG suspension</a:t>
                      </a:r>
                    </a:p>
                  </a:txBody>
                  <a:tcPr marL="6350" marR="6350" marT="635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3177056773"/>
                  </a:ext>
                </a:extLst>
              </a:tr>
              <a:tr h="0">
                <a:tc>
                  <a:txBody>
                    <a:bodyPr/>
                    <a:lstStyle/>
                    <a:p>
                      <a:pPr algn="ctr">
                        <a:lnSpc>
                          <a:spcPct val="115000"/>
                        </a:lnSpc>
                        <a:spcAft>
                          <a:spcPts val="800"/>
                        </a:spcAft>
                        <a:buNone/>
                      </a:pPr>
                      <a:r>
                        <a:rPr lang="en-GB" sz="1600">
                          <a:effectLst/>
                        </a:rPr>
                        <a:t>23</a:t>
                      </a:r>
                      <a:endParaRPr lang="en-GB" sz="1600">
                        <a:effectLst/>
                        <a:latin typeface="Aptos" panose="020B0004020202020204" pitchFamily="34" charset="0"/>
                        <a:ea typeface="Aptos" panose="020B0004020202020204" pitchFamily="34" charset="0"/>
                        <a:cs typeface="Times New Roman" panose="02020603050405020304" pitchFamily="18" charset="0"/>
                      </a:endParaRPr>
                    </a:p>
                  </a:txBody>
                  <a:tcPr marL="17664" marR="17664" marT="0" marB="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lumMod val="75000"/>
                      </a:schemeClr>
                    </a:solidFill>
                  </a:tcPr>
                </a:tc>
                <a:tc>
                  <a:txBody>
                    <a:bodyPr/>
                    <a:lstStyle/>
                    <a:p>
                      <a:pPr marL="0" algn="just" defTabSz="914400" rtl="0" eaLnBrk="1" fontAlgn="ctr" latinLnBrk="0" hangingPunct="1">
                        <a:lnSpc>
                          <a:spcPct val="115000"/>
                        </a:lnSpc>
                        <a:spcAft>
                          <a:spcPts val="800"/>
                        </a:spcAft>
                        <a:buNone/>
                      </a:pPr>
                      <a:r>
                        <a:rPr lang="en-GB" sz="1600" kern="1200">
                          <a:solidFill>
                            <a:schemeClr val="dk1"/>
                          </a:solidFill>
                          <a:effectLst/>
                          <a:latin typeface="+mn-lt"/>
                          <a:ea typeface="+mn-ea"/>
                          <a:cs typeface="+mn-cs"/>
                        </a:rPr>
                        <a:t>SPU or SPG re-activation</a:t>
                      </a:r>
                    </a:p>
                  </a:txBody>
                  <a:tcPr marL="6350" marR="6350" marT="635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870294299"/>
                  </a:ext>
                </a:extLst>
              </a:tr>
              <a:tr h="0">
                <a:tc>
                  <a:txBody>
                    <a:bodyPr/>
                    <a:lstStyle/>
                    <a:p>
                      <a:pPr algn="ctr">
                        <a:lnSpc>
                          <a:spcPct val="115000"/>
                        </a:lnSpc>
                        <a:spcAft>
                          <a:spcPts val="800"/>
                        </a:spcAft>
                        <a:buNone/>
                      </a:pPr>
                      <a:r>
                        <a:rPr lang="en-GB" sz="1600">
                          <a:effectLst/>
                        </a:rPr>
                        <a:t>24</a:t>
                      </a:r>
                      <a:endParaRPr lang="en-GB" sz="1600">
                        <a:effectLst/>
                        <a:latin typeface="Aptos" panose="020B0004020202020204" pitchFamily="34" charset="0"/>
                        <a:ea typeface="Aptos" panose="020B0004020202020204" pitchFamily="34" charset="0"/>
                        <a:cs typeface="Times New Roman" panose="02020603050405020304" pitchFamily="18" charset="0"/>
                      </a:endParaRPr>
                    </a:p>
                  </a:txBody>
                  <a:tcPr marL="17664" marR="17664" marT="0" marB="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lumMod val="75000"/>
                      </a:schemeClr>
                    </a:solidFill>
                  </a:tcPr>
                </a:tc>
                <a:tc>
                  <a:txBody>
                    <a:bodyPr/>
                    <a:lstStyle/>
                    <a:p>
                      <a:pPr marL="0" algn="just" defTabSz="914400" rtl="0" eaLnBrk="1" fontAlgn="ctr" latinLnBrk="0" hangingPunct="1">
                        <a:lnSpc>
                          <a:spcPct val="115000"/>
                        </a:lnSpc>
                        <a:spcAft>
                          <a:spcPts val="800"/>
                        </a:spcAft>
                        <a:buNone/>
                      </a:pPr>
                      <a:r>
                        <a:rPr lang="en-US" sz="1600" kern="1200">
                          <a:solidFill>
                            <a:schemeClr val="dk1"/>
                          </a:solidFill>
                          <a:effectLst/>
                          <a:latin typeface="+mn-lt"/>
                          <a:ea typeface="+mn-ea"/>
                          <a:cs typeface="+mn-cs"/>
                        </a:rPr>
                        <a:t>SPU or SPG grid prequalification</a:t>
                      </a:r>
                    </a:p>
                  </a:txBody>
                  <a:tcPr marL="6350" marR="6350" marT="635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307298690"/>
                  </a:ext>
                </a:extLst>
              </a:tr>
              <a:tr h="0">
                <a:tc>
                  <a:txBody>
                    <a:bodyPr/>
                    <a:lstStyle/>
                    <a:p>
                      <a:pPr algn="ctr">
                        <a:lnSpc>
                          <a:spcPct val="115000"/>
                        </a:lnSpc>
                        <a:spcAft>
                          <a:spcPts val="800"/>
                        </a:spcAft>
                        <a:buNone/>
                      </a:pPr>
                      <a:r>
                        <a:rPr lang="en-GB" sz="1600">
                          <a:effectLst/>
                        </a:rPr>
                        <a:t>25</a:t>
                      </a:r>
                      <a:endParaRPr lang="en-GB" sz="1600">
                        <a:effectLst/>
                        <a:latin typeface="Aptos" panose="020B0004020202020204" pitchFamily="34" charset="0"/>
                        <a:ea typeface="Aptos" panose="020B0004020202020204" pitchFamily="34" charset="0"/>
                        <a:cs typeface="Times New Roman" panose="02020603050405020304" pitchFamily="18" charset="0"/>
                      </a:endParaRPr>
                    </a:p>
                  </a:txBody>
                  <a:tcPr marL="17664" marR="17664" marT="0" marB="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lumMod val="75000"/>
                      </a:schemeClr>
                    </a:solidFill>
                  </a:tcPr>
                </a:tc>
                <a:tc>
                  <a:txBody>
                    <a:bodyPr/>
                    <a:lstStyle/>
                    <a:p>
                      <a:pPr marL="0" algn="just" defTabSz="914400" rtl="0" eaLnBrk="1" fontAlgn="ctr" latinLnBrk="0" hangingPunct="1">
                        <a:lnSpc>
                          <a:spcPct val="115000"/>
                        </a:lnSpc>
                        <a:spcAft>
                          <a:spcPts val="800"/>
                        </a:spcAft>
                        <a:buNone/>
                      </a:pPr>
                      <a:r>
                        <a:rPr lang="en-GB" sz="1600" kern="1200">
                          <a:solidFill>
                            <a:schemeClr val="dk1"/>
                          </a:solidFill>
                          <a:effectLst/>
                          <a:latin typeface="+mn-lt"/>
                          <a:ea typeface="+mn-ea"/>
                          <a:cs typeface="+mn-cs"/>
                        </a:rPr>
                        <a:t>SPG or SPU product prequalification </a:t>
                      </a:r>
                    </a:p>
                  </a:txBody>
                  <a:tcPr marL="6350" marR="6350" marT="635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448792144"/>
                  </a:ext>
                </a:extLst>
              </a:tr>
              <a:tr h="0">
                <a:tc>
                  <a:txBody>
                    <a:bodyPr/>
                    <a:lstStyle/>
                    <a:p>
                      <a:pPr algn="ctr">
                        <a:lnSpc>
                          <a:spcPct val="115000"/>
                        </a:lnSpc>
                        <a:spcAft>
                          <a:spcPts val="800"/>
                        </a:spcAft>
                        <a:buNone/>
                      </a:pPr>
                      <a:r>
                        <a:rPr lang="en-GB" sz="1600">
                          <a:effectLst/>
                        </a:rPr>
                        <a:t>26</a:t>
                      </a:r>
                      <a:endParaRPr lang="en-GB" sz="1600">
                        <a:effectLst/>
                        <a:latin typeface="Aptos" panose="020B0004020202020204" pitchFamily="34" charset="0"/>
                        <a:ea typeface="Aptos" panose="020B0004020202020204" pitchFamily="34" charset="0"/>
                        <a:cs typeface="Times New Roman" panose="02020603050405020304" pitchFamily="18" charset="0"/>
                      </a:endParaRPr>
                    </a:p>
                  </a:txBody>
                  <a:tcPr marL="17664" marR="17664" marT="0" marB="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lumMod val="75000"/>
                      </a:schemeClr>
                    </a:solidFill>
                  </a:tcPr>
                </a:tc>
                <a:tc>
                  <a:txBody>
                    <a:bodyPr/>
                    <a:lstStyle/>
                    <a:p>
                      <a:pPr marL="0" algn="just" defTabSz="914400" rtl="0" eaLnBrk="1" fontAlgn="ctr" latinLnBrk="0" hangingPunct="1">
                        <a:lnSpc>
                          <a:spcPct val="115000"/>
                        </a:lnSpc>
                        <a:spcAft>
                          <a:spcPts val="800"/>
                        </a:spcAft>
                        <a:buNone/>
                      </a:pPr>
                      <a:r>
                        <a:rPr lang="en-GB" sz="1600" kern="1200">
                          <a:solidFill>
                            <a:schemeClr val="dk1"/>
                          </a:solidFill>
                          <a:effectLst/>
                          <a:latin typeface="+mn-lt"/>
                          <a:ea typeface="+mn-ea"/>
                          <a:cs typeface="+mn-cs"/>
                        </a:rPr>
                        <a:t>SPG or SPU product verification</a:t>
                      </a:r>
                    </a:p>
                  </a:txBody>
                  <a:tcPr marL="6350" marR="6350" marT="635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4228569066"/>
                  </a:ext>
                </a:extLst>
              </a:tr>
              <a:tr h="0">
                <a:tc>
                  <a:txBody>
                    <a:bodyPr/>
                    <a:lstStyle/>
                    <a:p>
                      <a:pPr algn="ctr">
                        <a:lnSpc>
                          <a:spcPct val="115000"/>
                        </a:lnSpc>
                        <a:spcAft>
                          <a:spcPts val="800"/>
                        </a:spcAft>
                        <a:buNone/>
                      </a:pPr>
                      <a:r>
                        <a:rPr lang="en-GB" sz="1600">
                          <a:effectLst/>
                        </a:rPr>
                        <a:t>27</a:t>
                      </a:r>
                      <a:endParaRPr lang="en-GB" sz="1600">
                        <a:effectLst/>
                        <a:latin typeface="Aptos" panose="020B0004020202020204" pitchFamily="34" charset="0"/>
                        <a:ea typeface="Aptos" panose="020B0004020202020204" pitchFamily="34" charset="0"/>
                        <a:cs typeface="Times New Roman" panose="02020603050405020304" pitchFamily="18" charset="0"/>
                      </a:endParaRPr>
                    </a:p>
                  </a:txBody>
                  <a:tcPr marL="17664" marR="17664" marT="0" marB="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lumMod val="75000"/>
                      </a:schemeClr>
                    </a:solidFill>
                  </a:tcPr>
                </a:tc>
                <a:tc>
                  <a:txBody>
                    <a:bodyPr/>
                    <a:lstStyle/>
                    <a:p>
                      <a:pPr marL="0" algn="just" defTabSz="914400" rtl="0" eaLnBrk="1" fontAlgn="ctr" latinLnBrk="0" hangingPunct="1">
                        <a:lnSpc>
                          <a:spcPct val="115000"/>
                        </a:lnSpc>
                        <a:spcAft>
                          <a:spcPts val="800"/>
                        </a:spcAft>
                        <a:buNone/>
                      </a:pPr>
                      <a:r>
                        <a:rPr lang="en-US" sz="1600" kern="1200">
                          <a:solidFill>
                            <a:schemeClr val="dk1"/>
                          </a:solidFill>
                          <a:effectLst/>
                          <a:latin typeface="+mn-lt"/>
                          <a:ea typeface="+mn-ea"/>
                          <a:cs typeface="+mn-cs"/>
                        </a:rPr>
                        <a:t>General access to SPU or SPG master data by an entitled party</a:t>
                      </a:r>
                    </a:p>
                  </a:txBody>
                  <a:tcPr marL="6350" marR="6350" marT="635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306736647"/>
                  </a:ext>
                </a:extLst>
              </a:tr>
              <a:tr h="0">
                <a:tc>
                  <a:txBody>
                    <a:bodyPr/>
                    <a:lstStyle/>
                    <a:p>
                      <a:pPr algn="ctr">
                        <a:lnSpc>
                          <a:spcPct val="115000"/>
                        </a:lnSpc>
                        <a:spcAft>
                          <a:spcPts val="800"/>
                        </a:spcAft>
                        <a:buNone/>
                      </a:pPr>
                      <a:r>
                        <a:rPr lang="en-GB" sz="1600">
                          <a:effectLst/>
                        </a:rPr>
                        <a:t>28</a:t>
                      </a:r>
                      <a:endParaRPr lang="en-GB" sz="1600">
                        <a:effectLst/>
                        <a:latin typeface="Aptos" panose="020B0004020202020204" pitchFamily="34" charset="0"/>
                        <a:ea typeface="Aptos" panose="020B0004020202020204" pitchFamily="34" charset="0"/>
                        <a:cs typeface="Times New Roman" panose="02020603050405020304" pitchFamily="18" charset="0"/>
                      </a:endParaRPr>
                    </a:p>
                  </a:txBody>
                  <a:tcPr marL="17664" marR="17664" marT="0" marB="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lumMod val="75000"/>
                      </a:schemeClr>
                    </a:solidFill>
                  </a:tcPr>
                </a:tc>
                <a:tc>
                  <a:txBody>
                    <a:bodyPr/>
                    <a:lstStyle/>
                    <a:p>
                      <a:pPr marL="0" algn="just" defTabSz="914400" rtl="0" eaLnBrk="1" fontAlgn="ctr" latinLnBrk="0" hangingPunct="1">
                        <a:lnSpc>
                          <a:spcPct val="115000"/>
                        </a:lnSpc>
                        <a:spcAft>
                          <a:spcPts val="800"/>
                        </a:spcAft>
                        <a:buNone/>
                      </a:pPr>
                      <a:r>
                        <a:rPr lang="en-US" sz="1600" kern="1200">
                          <a:solidFill>
                            <a:schemeClr val="dk1"/>
                          </a:solidFill>
                          <a:effectLst/>
                          <a:latin typeface="+mn-lt"/>
                          <a:ea typeface="+mn-ea"/>
                          <a:cs typeface="+mn-cs"/>
                        </a:rPr>
                        <a:t>Bidding and activation of active power flexibility product</a:t>
                      </a:r>
                    </a:p>
                  </a:txBody>
                  <a:tcPr marL="6350" marR="6350" marT="635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325292158"/>
                  </a:ext>
                </a:extLst>
              </a:tr>
              <a:tr h="0">
                <a:tc>
                  <a:txBody>
                    <a:bodyPr/>
                    <a:lstStyle/>
                    <a:p>
                      <a:pPr algn="ctr">
                        <a:lnSpc>
                          <a:spcPct val="115000"/>
                        </a:lnSpc>
                        <a:spcAft>
                          <a:spcPts val="800"/>
                        </a:spcAft>
                        <a:buNone/>
                      </a:pPr>
                      <a:r>
                        <a:rPr lang="en-GB" sz="1600">
                          <a:effectLst/>
                        </a:rPr>
                        <a:t>29</a:t>
                      </a:r>
                      <a:endParaRPr lang="en-GB" sz="1600">
                        <a:effectLst/>
                        <a:latin typeface="Aptos" panose="020B0004020202020204" pitchFamily="34" charset="0"/>
                        <a:ea typeface="Aptos" panose="020B0004020202020204" pitchFamily="34" charset="0"/>
                        <a:cs typeface="Times New Roman" panose="02020603050405020304" pitchFamily="18" charset="0"/>
                      </a:endParaRPr>
                    </a:p>
                  </a:txBody>
                  <a:tcPr marL="17664" marR="17664" marT="0" marB="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lumMod val="75000"/>
                      </a:schemeClr>
                    </a:solidFill>
                  </a:tcPr>
                </a:tc>
                <a:tc>
                  <a:txBody>
                    <a:bodyPr/>
                    <a:lstStyle/>
                    <a:p>
                      <a:pPr marL="0" algn="just" defTabSz="914400" rtl="0" eaLnBrk="1" fontAlgn="ctr" latinLnBrk="0" hangingPunct="1">
                        <a:lnSpc>
                          <a:spcPct val="115000"/>
                        </a:lnSpc>
                        <a:spcAft>
                          <a:spcPts val="800"/>
                        </a:spcAft>
                        <a:buNone/>
                      </a:pPr>
                      <a:r>
                        <a:rPr lang="en-GB" sz="1600" kern="1200">
                          <a:solidFill>
                            <a:schemeClr val="dk1"/>
                          </a:solidFill>
                          <a:effectLst/>
                          <a:latin typeface="+mn-lt"/>
                          <a:ea typeface="+mn-ea"/>
                          <a:cs typeface="+mn-cs"/>
                        </a:rPr>
                        <a:t>Temporary limits</a:t>
                      </a:r>
                    </a:p>
                  </a:txBody>
                  <a:tcPr marL="6350" marR="6350" marT="635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782861152"/>
                  </a:ext>
                </a:extLst>
              </a:tr>
              <a:tr h="0">
                <a:tc>
                  <a:txBody>
                    <a:bodyPr/>
                    <a:lstStyle/>
                    <a:p>
                      <a:pPr algn="ctr">
                        <a:lnSpc>
                          <a:spcPct val="115000"/>
                        </a:lnSpc>
                        <a:spcAft>
                          <a:spcPts val="800"/>
                        </a:spcAft>
                        <a:buNone/>
                      </a:pPr>
                      <a:r>
                        <a:rPr lang="en-GB" sz="1600">
                          <a:effectLst/>
                        </a:rPr>
                        <a:t>30</a:t>
                      </a:r>
                      <a:endParaRPr lang="en-GB" sz="1600">
                        <a:effectLst/>
                        <a:latin typeface="Aptos" panose="020B0004020202020204" pitchFamily="34" charset="0"/>
                        <a:ea typeface="Aptos" panose="020B0004020202020204" pitchFamily="34" charset="0"/>
                        <a:cs typeface="Times New Roman" panose="02020603050405020304" pitchFamily="18" charset="0"/>
                      </a:endParaRPr>
                    </a:p>
                  </a:txBody>
                  <a:tcPr marL="17664" marR="17664" marT="0" marB="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lumMod val="75000"/>
                      </a:schemeClr>
                    </a:solidFill>
                  </a:tcPr>
                </a:tc>
                <a:tc>
                  <a:txBody>
                    <a:bodyPr/>
                    <a:lstStyle/>
                    <a:p>
                      <a:pPr marL="0" algn="just" defTabSz="914400" rtl="0" eaLnBrk="1" fontAlgn="ctr" latinLnBrk="0" hangingPunct="1">
                        <a:lnSpc>
                          <a:spcPct val="115000"/>
                        </a:lnSpc>
                        <a:spcAft>
                          <a:spcPts val="800"/>
                        </a:spcAft>
                        <a:buNone/>
                      </a:pPr>
                      <a:r>
                        <a:rPr lang="en-GB" sz="1600" kern="1200">
                          <a:solidFill>
                            <a:schemeClr val="dk1"/>
                          </a:solidFill>
                          <a:effectLst/>
                          <a:latin typeface="+mn-lt"/>
                          <a:ea typeface="+mn-ea"/>
                          <a:cs typeface="+mn-cs"/>
                        </a:rPr>
                        <a:t>Baseline data handling</a:t>
                      </a:r>
                    </a:p>
                  </a:txBody>
                  <a:tcPr marL="6350" marR="6350" marT="635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230227257"/>
                  </a:ext>
                </a:extLst>
              </a:tr>
              <a:tr h="0">
                <a:tc>
                  <a:txBody>
                    <a:bodyPr/>
                    <a:lstStyle/>
                    <a:p>
                      <a:pPr algn="ctr">
                        <a:lnSpc>
                          <a:spcPct val="115000"/>
                        </a:lnSpc>
                        <a:spcAft>
                          <a:spcPts val="800"/>
                        </a:spcAft>
                        <a:buNone/>
                      </a:pPr>
                      <a:r>
                        <a:rPr lang="en-GB" sz="1600">
                          <a:effectLst/>
                        </a:rPr>
                        <a:t>31</a:t>
                      </a:r>
                      <a:endParaRPr lang="en-GB" sz="1600">
                        <a:effectLst/>
                        <a:latin typeface="Aptos" panose="020B0004020202020204" pitchFamily="34" charset="0"/>
                        <a:ea typeface="Aptos" panose="020B0004020202020204" pitchFamily="34" charset="0"/>
                        <a:cs typeface="Times New Roman" panose="02020603050405020304" pitchFamily="18" charset="0"/>
                      </a:endParaRPr>
                    </a:p>
                  </a:txBody>
                  <a:tcPr marL="17664" marR="17664" marT="0" marB="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lumMod val="75000"/>
                      </a:schemeClr>
                    </a:solidFill>
                  </a:tcPr>
                </a:tc>
                <a:tc>
                  <a:txBody>
                    <a:bodyPr/>
                    <a:lstStyle/>
                    <a:p>
                      <a:pPr marL="0" algn="just" defTabSz="914400" rtl="0" eaLnBrk="1" fontAlgn="ctr" latinLnBrk="0" hangingPunct="1">
                        <a:lnSpc>
                          <a:spcPct val="115000"/>
                        </a:lnSpc>
                        <a:spcAft>
                          <a:spcPts val="800"/>
                        </a:spcAft>
                        <a:buNone/>
                      </a:pPr>
                      <a:r>
                        <a:rPr lang="en-GB" sz="1600" kern="1200">
                          <a:solidFill>
                            <a:schemeClr val="dk1"/>
                          </a:solidFill>
                          <a:effectLst/>
                          <a:latin typeface="+mn-lt"/>
                          <a:ea typeface="+mn-ea"/>
                          <a:cs typeface="+mn-cs"/>
                        </a:rPr>
                        <a:t>Making measurement data available</a:t>
                      </a:r>
                    </a:p>
                  </a:txBody>
                  <a:tcPr marL="6350" marR="6350" marT="635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50589288"/>
                  </a:ext>
                </a:extLst>
              </a:tr>
              <a:tr h="0">
                <a:tc>
                  <a:txBody>
                    <a:bodyPr/>
                    <a:lstStyle/>
                    <a:p>
                      <a:pPr algn="ctr">
                        <a:lnSpc>
                          <a:spcPct val="115000"/>
                        </a:lnSpc>
                        <a:spcAft>
                          <a:spcPts val="800"/>
                        </a:spcAft>
                        <a:buNone/>
                      </a:pPr>
                      <a:r>
                        <a:rPr lang="en-GB" sz="1600">
                          <a:effectLst/>
                        </a:rPr>
                        <a:t>32</a:t>
                      </a:r>
                      <a:endParaRPr lang="en-GB" sz="1600">
                        <a:effectLst/>
                        <a:latin typeface="Aptos" panose="020B0004020202020204" pitchFamily="34" charset="0"/>
                        <a:ea typeface="Aptos" panose="020B0004020202020204" pitchFamily="34" charset="0"/>
                        <a:cs typeface="Times New Roman" panose="02020603050405020304" pitchFamily="18" charset="0"/>
                      </a:endParaRPr>
                    </a:p>
                  </a:txBody>
                  <a:tcPr marL="17664" marR="17664" marT="0" marB="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lumMod val="75000"/>
                      </a:schemeClr>
                    </a:solidFill>
                  </a:tcPr>
                </a:tc>
                <a:tc>
                  <a:txBody>
                    <a:bodyPr/>
                    <a:lstStyle/>
                    <a:p>
                      <a:pPr marL="0" algn="just" defTabSz="914400" rtl="0" eaLnBrk="1" fontAlgn="ctr" latinLnBrk="0" hangingPunct="1">
                        <a:lnSpc>
                          <a:spcPct val="115000"/>
                        </a:lnSpc>
                        <a:spcAft>
                          <a:spcPts val="800"/>
                        </a:spcAft>
                        <a:buNone/>
                      </a:pPr>
                      <a:r>
                        <a:rPr lang="en-GB" sz="1600" kern="1200">
                          <a:solidFill>
                            <a:schemeClr val="dk1"/>
                          </a:solidFill>
                          <a:effectLst/>
                          <a:latin typeface="+mn-lt"/>
                          <a:ea typeface="+mn-ea"/>
                          <a:cs typeface="+mn-cs"/>
                        </a:rPr>
                        <a:t>Quantification</a:t>
                      </a:r>
                    </a:p>
                  </a:txBody>
                  <a:tcPr marL="6350" marR="6350" marT="635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79949326"/>
                  </a:ext>
                </a:extLst>
              </a:tr>
              <a:tr h="0">
                <a:tc>
                  <a:txBody>
                    <a:bodyPr/>
                    <a:lstStyle/>
                    <a:p>
                      <a:pPr algn="ctr">
                        <a:lnSpc>
                          <a:spcPct val="115000"/>
                        </a:lnSpc>
                        <a:spcAft>
                          <a:spcPts val="800"/>
                        </a:spcAft>
                        <a:buNone/>
                      </a:pPr>
                      <a:r>
                        <a:rPr lang="en-GB" sz="1600">
                          <a:effectLst/>
                        </a:rPr>
                        <a:t>33</a:t>
                      </a:r>
                      <a:endParaRPr lang="en-GB" sz="1600">
                        <a:effectLst/>
                        <a:latin typeface="Aptos" panose="020B0004020202020204" pitchFamily="34" charset="0"/>
                        <a:ea typeface="Aptos" panose="020B0004020202020204" pitchFamily="34" charset="0"/>
                        <a:cs typeface="Times New Roman" panose="02020603050405020304" pitchFamily="18" charset="0"/>
                      </a:endParaRPr>
                    </a:p>
                  </a:txBody>
                  <a:tcPr marL="17664" marR="17664" marT="0" marB="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lumMod val="75000"/>
                      </a:schemeClr>
                    </a:solidFill>
                  </a:tcPr>
                </a:tc>
                <a:tc>
                  <a:txBody>
                    <a:bodyPr/>
                    <a:lstStyle/>
                    <a:p>
                      <a:pPr marL="0" algn="just" defTabSz="914400" rtl="0" eaLnBrk="1" fontAlgn="ctr" latinLnBrk="0" hangingPunct="1">
                        <a:lnSpc>
                          <a:spcPct val="115000"/>
                        </a:lnSpc>
                        <a:spcAft>
                          <a:spcPts val="800"/>
                        </a:spcAft>
                        <a:buNone/>
                      </a:pPr>
                      <a:r>
                        <a:rPr lang="en-GB" sz="1600" kern="1200">
                          <a:solidFill>
                            <a:schemeClr val="dk1"/>
                          </a:solidFill>
                          <a:effectLst/>
                          <a:latin typeface="+mn-lt"/>
                          <a:ea typeface="+mn-ea"/>
                          <a:cs typeface="+mn-cs"/>
                        </a:rPr>
                        <a:t>(Optional) Baseline Validation</a:t>
                      </a:r>
                    </a:p>
                  </a:txBody>
                  <a:tcPr marL="6350" marR="6350" marT="635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42644897"/>
                  </a:ext>
                </a:extLst>
              </a:tr>
            </a:tbl>
          </a:graphicData>
        </a:graphic>
      </p:graphicFrame>
    </p:spTree>
    <p:extLst>
      <p:ext uri="{BB962C8B-B14F-4D97-AF65-F5344CB8AC3E}">
        <p14:creationId xmlns:p14="http://schemas.microsoft.com/office/powerpoint/2010/main" val="23190689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74C642-2647-63E0-F914-E4448EC5A738}"/>
              </a:ext>
            </a:extLst>
          </p:cNvPr>
          <p:cNvSpPr>
            <a:spLocks noGrp="1"/>
          </p:cNvSpPr>
          <p:nvPr>
            <p:ph type="ctrTitle"/>
          </p:nvPr>
        </p:nvSpPr>
        <p:spPr/>
        <p:txBody>
          <a:bodyPr/>
          <a:lstStyle/>
          <a:p>
            <a:r>
              <a:rPr lang="en-GB"/>
              <a:t>IA DR - Roles</a:t>
            </a:r>
          </a:p>
        </p:txBody>
      </p:sp>
    </p:spTree>
    <p:extLst>
      <p:ext uri="{BB962C8B-B14F-4D97-AF65-F5344CB8AC3E}">
        <p14:creationId xmlns:p14="http://schemas.microsoft.com/office/powerpoint/2010/main" val="1784453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0B27B-C2C3-1613-7D7E-6AE5AF593A33}"/>
              </a:ext>
            </a:extLst>
          </p:cNvPr>
          <p:cNvSpPr>
            <a:spLocks noGrp="1"/>
          </p:cNvSpPr>
          <p:nvPr>
            <p:ph type="title"/>
          </p:nvPr>
        </p:nvSpPr>
        <p:spPr>
          <a:xfrm>
            <a:off x="842280" y="936459"/>
            <a:ext cx="9119422" cy="965531"/>
          </a:xfrm>
        </p:spPr>
        <p:txBody>
          <a:bodyPr>
            <a:normAutofit/>
          </a:bodyPr>
          <a:lstStyle/>
          <a:p>
            <a:r>
              <a:rPr lang="en-GB" sz="3200"/>
              <a:t>Roles</a:t>
            </a:r>
          </a:p>
        </p:txBody>
      </p:sp>
      <p:sp>
        <p:nvSpPr>
          <p:cNvPr id="3" name="Content Placeholder 2">
            <a:extLst>
              <a:ext uri="{FF2B5EF4-FFF2-40B4-BE49-F238E27FC236}">
                <a16:creationId xmlns:a16="http://schemas.microsoft.com/office/drawing/2014/main" id="{9D7B8662-4598-3D68-5944-ED42DAA4B7EF}"/>
              </a:ext>
            </a:extLst>
          </p:cNvPr>
          <p:cNvSpPr>
            <a:spLocks noGrp="1"/>
          </p:cNvSpPr>
          <p:nvPr>
            <p:ph idx="10"/>
          </p:nvPr>
        </p:nvSpPr>
        <p:spPr>
          <a:xfrm>
            <a:off x="735388" y="1812925"/>
            <a:ext cx="10515600" cy="4764698"/>
          </a:xfrm>
        </p:spPr>
        <p:txBody>
          <a:bodyPr lIns="91440" tIns="45720" rIns="91440" bIns="45720" anchor="t"/>
          <a:lstStyle/>
          <a:p>
            <a:pPr>
              <a:buClr>
                <a:schemeClr val="accent2"/>
              </a:buClr>
              <a:buSzPct val="100000"/>
              <a:buFont typeface="Arial" panose="020B0604020202020204" pitchFamily="34" charset="0"/>
              <a:buChar char="•"/>
            </a:pPr>
            <a:r>
              <a:rPr lang="en-GB" sz="1800"/>
              <a:t>The roles are part of the reference model defined in the regulation as defined in Commission implementing regulation (EU) 2023/1162.</a:t>
            </a:r>
          </a:p>
          <a:p>
            <a:pPr>
              <a:buClr>
                <a:schemeClr val="accent2"/>
              </a:buClr>
              <a:buSzPct val="100000"/>
              <a:buFont typeface="Arial" panose="020B0604020202020204" pitchFamily="34" charset="0"/>
              <a:buChar char="•"/>
            </a:pPr>
            <a:r>
              <a:rPr lang="en-GB" sz="1800"/>
              <a:t>Each role is associated to a set of responsibilities and interactions. </a:t>
            </a:r>
          </a:p>
          <a:p>
            <a:pPr>
              <a:buClr>
                <a:schemeClr val="accent2"/>
              </a:buClr>
              <a:buSzPct val="100000"/>
              <a:buFont typeface="Arial" panose="020B0604020202020204" pitchFamily="34" charset="0"/>
              <a:buChar char="•"/>
            </a:pPr>
            <a:r>
              <a:rPr lang="en-GB" sz="1800"/>
              <a:t>In comparison to NCDR which allocated responsibilities to entities (procuring system operator, service provider … ), the definition of roles allows a more nuanced representation of the responsibilities and ensure transparency about how the responsibilities are or can be implemented at national level. This gives the Member States more possibilities to implement the functionalities according to their specific needs while maintaining the interoperability.</a:t>
            </a:r>
          </a:p>
          <a:p>
            <a:pPr>
              <a:buClr>
                <a:schemeClr val="accent2"/>
              </a:buClr>
              <a:buSzPct val="100000"/>
              <a:buFont typeface="Arial" panose="020B0604020202020204" pitchFamily="34" charset="0"/>
              <a:buChar char="•"/>
            </a:pPr>
            <a:r>
              <a:rPr lang="en-GB" sz="1800"/>
              <a:t>There are 2 roles that are generic (different from Eligible party) and should be interpreted according to each procedure: </a:t>
            </a:r>
          </a:p>
          <a:p>
            <a:pPr lvl="1">
              <a:buClr>
                <a:schemeClr val="accent2"/>
              </a:buClr>
              <a:buSzPct val="100000"/>
            </a:pPr>
            <a:r>
              <a:rPr lang="en-GB" sz="1800"/>
              <a:t>Entitled party</a:t>
            </a:r>
          </a:p>
          <a:p>
            <a:pPr lvl="1">
              <a:buClr>
                <a:schemeClr val="accent2"/>
              </a:buClr>
              <a:buSzPct val="100000"/>
            </a:pPr>
            <a:r>
              <a:rPr lang="en-GB" sz="1800"/>
              <a:t>Affected party</a:t>
            </a:r>
          </a:p>
        </p:txBody>
      </p:sp>
    </p:spTree>
    <p:extLst>
      <p:ext uri="{BB962C8B-B14F-4D97-AF65-F5344CB8AC3E}">
        <p14:creationId xmlns:p14="http://schemas.microsoft.com/office/powerpoint/2010/main" val="1700262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C8FCD0A-9EF2-76B9-805B-6EA889BBA689}"/>
              </a:ext>
            </a:extLst>
          </p:cNvPr>
          <p:cNvSpPr>
            <a:spLocks noGrp="1"/>
          </p:cNvSpPr>
          <p:nvPr>
            <p:ph type="body" sz="quarter" idx="10"/>
          </p:nvPr>
        </p:nvSpPr>
        <p:spPr/>
        <p:txBody>
          <a:bodyPr/>
          <a:lstStyle/>
          <a:p>
            <a:r>
              <a:rPr lang="en-GB"/>
              <a:t>Thank you!</a:t>
            </a:r>
          </a:p>
        </p:txBody>
      </p:sp>
    </p:spTree>
    <p:extLst>
      <p:ext uri="{BB962C8B-B14F-4D97-AF65-F5344CB8AC3E}">
        <p14:creationId xmlns:p14="http://schemas.microsoft.com/office/powerpoint/2010/main" val="1254953314"/>
      </p:ext>
    </p:extLst>
  </p:cSld>
  <p:clrMapOvr>
    <a:masterClrMapping/>
  </p:clrMapOvr>
</p:sld>
</file>

<file path=ppt/theme/theme1.xml><?xml version="1.0" encoding="utf-8"?>
<a:theme xmlns:a="http://schemas.openxmlformats.org/drawingml/2006/main" name="5_ENTSO-E Cover">
  <a:themeElements>
    <a:clrScheme name="ENTSO-E">
      <a:dk1>
        <a:srgbClr val="313131"/>
      </a:dk1>
      <a:lt1>
        <a:srgbClr val="FFFFFF"/>
      </a:lt1>
      <a:dk2>
        <a:srgbClr val="313131"/>
      </a:dk2>
      <a:lt2>
        <a:srgbClr val="FFFFFF"/>
      </a:lt2>
      <a:accent1>
        <a:srgbClr val="134094"/>
      </a:accent1>
      <a:accent2>
        <a:srgbClr val="EC6602"/>
      </a:accent2>
      <a:accent3>
        <a:srgbClr val="009992"/>
      </a:accent3>
      <a:accent4>
        <a:srgbClr val="FFCC00"/>
      </a:accent4>
      <a:accent5>
        <a:srgbClr val="707F86"/>
      </a:accent5>
      <a:accent6>
        <a:srgbClr val="A7B3B9"/>
      </a:accent6>
      <a:hlink>
        <a:srgbClr val="BF027F"/>
      </a:hlink>
      <a:folHlink>
        <a:srgbClr val="670F16"/>
      </a:folHlink>
    </a:clrScheme>
    <a:fontScheme name="Benutzerdefiniert 2">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42B0DF6B-7160-394F-9876-CC35ABDDDBD6}" vid="{8F34142E-D78F-DF4C-8D2F-DB2AAEE5FF45}"/>
    </a:ext>
  </a:extLst>
</a:theme>
</file>

<file path=ppt/theme/theme2.xml><?xml version="1.0" encoding="utf-8"?>
<a:theme xmlns:a="http://schemas.openxmlformats.org/drawingml/2006/main" name="2_ENTSO-E Cover">
  <a:themeElements>
    <a:clrScheme name="ENTSO-E">
      <a:dk1>
        <a:srgbClr val="313131"/>
      </a:dk1>
      <a:lt1>
        <a:srgbClr val="FFFFFF"/>
      </a:lt1>
      <a:dk2>
        <a:srgbClr val="313131"/>
      </a:dk2>
      <a:lt2>
        <a:srgbClr val="FFFFFF"/>
      </a:lt2>
      <a:accent1>
        <a:srgbClr val="134094"/>
      </a:accent1>
      <a:accent2>
        <a:srgbClr val="EC6602"/>
      </a:accent2>
      <a:accent3>
        <a:srgbClr val="009992"/>
      </a:accent3>
      <a:accent4>
        <a:srgbClr val="FFCC00"/>
      </a:accent4>
      <a:accent5>
        <a:srgbClr val="707F86"/>
      </a:accent5>
      <a:accent6>
        <a:srgbClr val="A7B3B9"/>
      </a:accent6>
      <a:hlink>
        <a:srgbClr val="BF027F"/>
      </a:hlink>
      <a:folHlink>
        <a:srgbClr val="670F16"/>
      </a:folHlink>
    </a:clrScheme>
    <a:fontScheme name="Benutzerdefiniert 2">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42B0DF6B-7160-394F-9876-CC35ABDDDBD6}" vid="{B3A98F9B-A3FE-FF41-91B7-9FC6C5C34F6E}"/>
    </a:ext>
  </a:extLst>
</a:theme>
</file>

<file path=ppt/theme/theme3.xml><?xml version="1.0" encoding="utf-8"?>
<a:theme xmlns:a="http://schemas.openxmlformats.org/drawingml/2006/main" name="EE DSOE Cover 2">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EE DSOE Content ">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3fb2008-9808-4f29-aa32-2f66631018ed">
      <Value>48</Value>
      <Value>19</Value>
      <Value>26</Value>
      <Value>37</Value>
      <Value>49</Value>
    </TaxCatchAll>
    <bb46ffbfe2514b24aa495c997297f299 xmlns="3c776123-ec7b-4edc-8e9f-0d374f085862">
      <Terms xmlns="http://schemas.microsoft.com/office/infopath/2007/PartnerControls"/>
    </bb46ffbfe2514b24aa495c997297f299>
    <k4de09dad5264111a20e20f471ae31f1 xmlns="3c776123-ec7b-4edc-8e9f-0d374f085862">
      <Terms xmlns="http://schemas.microsoft.com/office/infopath/2007/PartnerControls"/>
    </k4de09dad5264111a20e20f471ae31f1>
    <f71fac3bfe2e40e99bddff02431e440c xmlns="3c776123-ec7b-4edc-8e9f-0d374f085862">
      <Terms xmlns="http://schemas.microsoft.com/office/infopath/2007/PartnerControls">
        <TermInfo xmlns="http://schemas.microsoft.com/office/infopath/2007/PartnerControls">
          <TermName xmlns="http://schemas.microsoft.com/office/infopath/2007/PartnerControls">Private</TermName>
          <TermId xmlns="http://schemas.microsoft.com/office/infopath/2007/PartnerControls">dfe2726a-d7c6-4ddf-bdde-4ca133caf27d</TermId>
        </TermInfo>
      </Terms>
    </f71fac3bfe2e40e99bddff02431e440c>
    <MYENTSOE_SiteType xmlns="3c776123-ec7b-4edc-8e9f-0d374f085862">MYENTSOE</MYENTSOE_SiteType>
    <jac41b88019f40449e34eec8711f16f1 xmlns="3c776123-ec7b-4edc-8e9f-0d374f085862">
      <Terms xmlns="http://schemas.microsoft.com/office/infopath/2007/PartnerControls"/>
    </jac41b88019f40449e34eec8711f16f1>
    <i176f900700f4e828cbf0f748b513ce0 xmlns="3c776123-ec7b-4edc-8e9f-0d374f085862">
      <Terms xmlns="http://schemas.microsoft.com/office/infopath/2007/PartnerControls">
        <TermInfo xmlns="http://schemas.microsoft.com/office/infopath/2007/PartnerControls">
          <TermName xmlns="http://schemas.microsoft.com/office/infopath/2007/PartnerControls">Extranet</TermName>
          <TermId xmlns="http://schemas.microsoft.com/office/infopath/2007/PartnerControls">922fc1ba-0c8d-4fbf-b30d-83722d0f30f2</TermId>
        </TermInfo>
      </Terms>
    </i176f900700f4e828cbf0f748b513ce0>
    <jfc93f28cc284604b8bd652a5de10289 xmlns="3c776123-ec7b-4edc-8e9f-0d374f085862">
      <Terms xmlns="http://schemas.microsoft.com/office/infopath/2007/PartnerControls">
        <TermInfo xmlns="http://schemas.microsoft.com/office/infopath/2007/PartnerControls">
          <TermName xmlns="http://schemas.microsoft.com/office/infopath/2007/PartnerControls">Open within ENTSO-E</TermName>
          <TermId xmlns="http://schemas.microsoft.com/office/infopath/2007/PartnerControls">6a19b609-8ea2-481a-bf1b-4c83b1d5b4b7</TermId>
        </TermInfo>
      </Terms>
    </jfc93f28cc284604b8bd652a5de10289>
    <b44e3993012a470c9ef4d966c6f42d55 xmlns="3c776123-ec7b-4edc-8e9f-0d374f085862">
      <Terms xmlns="http://schemas.microsoft.com/office/infopath/2007/PartnerControls"/>
    </b44e3993012a470c9ef4d966c6f42d55>
    <e5de547193a84a2fbe5ea2fd6e08a346 xmlns="3c776123-ec7b-4edc-8e9f-0d374f085862">
      <Terms xmlns="http://schemas.microsoft.com/office/infopath/2007/PartnerControls">
        <TermInfo xmlns="http://schemas.microsoft.com/office/infopath/2007/PartnerControls">
          <TermName xmlns="http://schemas.microsoft.com/office/infopath/2007/PartnerControls">SDC</TermName>
          <TermId xmlns="http://schemas.microsoft.com/office/infopath/2007/PartnerControls">414c202c-9255-45c1-8290-a69e6acf8153</TermId>
        </TermInfo>
      </Terms>
    </e5de547193a84a2fbe5ea2fd6e08a346>
    <p28392b516de433f9db5f62c41c8e6f4 xmlns="3c776123-ec7b-4edc-8e9f-0d374f085862">
      <Terms xmlns="http://schemas.microsoft.com/office/infopath/2007/PartnerControls"/>
    </p28392b516de433f9db5f62c41c8e6f4>
    <ef1516636ad74d068e66637efd2df2a2 xmlns="3c776123-ec7b-4edc-8e9f-0d374f085862">
      <Terms xmlns="http://schemas.microsoft.com/office/infopath/2007/PartnerControls"/>
    </ef1516636ad74d068e66637efd2df2a2>
    <nab1121876684f7691cd533682cfae3d xmlns="3c776123-ec7b-4edc-8e9f-0d374f085862">
      <Terms xmlns="http://schemas.microsoft.com/office/infopath/2007/PartnerControls">
        <TermInfo xmlns="http://schemas.microsoft.com/office/infopath/2007/PartnerControls">
          <TermName xmlns="http://schemas.microsoft.com/office/infopath/2007/PartnerControls">Private</TermName>
          <TermId xmlns="http://schemas.microsoft.com/office/infopath/2007/PartnerControls">d1fc8550-27ce-48c3-bacc-7272c0efa563</TermId>
        </TermInfo>
      </Terms>
    </nab1121876684f7691cd533682cfae3d>
  </documentManagement>
</p:properties>
</file>

<file path=customXml/item2.xml><?xml version="1.0" encoding="utf-8"?>
<?mso-contentType ?>
<FormTemplates xmlns="http://schemas.microsoft.com/sharepoint/v3/contenttype/forms"/>
</file>

<file path=customXml/item3.xml><?xml version="1.0" encoding="utf-8"?>
<ct:contentTypeSchema xmlns:ct="http://schemas.microsoft.com/office/2006/metadata/contentType" xmlns:ma="http://schemas.microsoft.com/office/2006/metadata/properties/metaAttributes" ct:_="" ma:_="" ma:contentTypeName="Document" ma:contentTypeID="0x010100C5A166F7EC6A104587460E28C16FB3D4" ma:contentTypeVersion="37" ma:contentTypeDescription="Create a new document." ma:contentTypeScope="" ma:versionID="23112cbbc8e8f313be98f2f68d639b1a">
  <xsd:schema xmlns:xsd="http://www.w3.org/2001/XMLSchema" xmlns:xs="http://www.w3.org/2001/XMLSchema" xmlns:p="http://schemas.microsoft.com/office/2006/metadata/properties" xmlns:ns2="3c776123-ec7b-4edc-8e9f-0d374f085862" xmlns:ns3="e3fb2008-9808-4f29-aa32-2f66631018ed" targetNamespace="http://schemas.microsoft.com/office/2006/metadata/properties" ma:root="true" ma:fieldsID="ac54a9b237ea1ce49c75aef6b37b43d0" ns2:_="" ns3:_="">
    <xsd:import namespace="3c776123-ec7b-4edc-8e9f-0d374f085862"/>
    <xsd:import namespace="e3fb2008-9808-4f29-aa32-2f66631018e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YENTSOE_SiteType" minOccurs="0"/>
                <xsd:element ref="ns2:i176f900700f4e828cbf0f748b513ce0" minOccurs="0"/>
                <xsd:element ref="ns3:TaxCatchAll" minOccurs="0"/>
                <xsd:element ref="ns2:e5de547193a84a2fbe5ea2fd6e08a346" minOccurs="0"/>
                <xsd:element ref="ns2:nab1121876684f7691cd533682cfae3d" minOccurs="0"/>
                <xsd:element ref="ns2:k4de09dad5264111a20e20f471ae31f1" minOccurs="0"/>
                <xsd:element ref="ns2:jac41b88019f40449e34eec8711f16f1" minOccurs="0"/>
                <xsd:element ref="ns2:ef1516636ad74d068e66637efd2df2a2" minOccurs="0"/>
                <xsd:element ref="ns2:f71fac3bfe2e40e99bddff02431e440c" minOccurs="0"/>
                <xsd:element ref="ns2:jfc93f28cc284604b8bd652a5de10289" minOccurs="0"/>
                <xsd:element ref="ns2:b44e3993012a470c9ef4d966c6f42d55" minOccurs="0"/>
                <xsd:element ref="ns2:p28392b516de433f9db5f62c41c8e6f4" minOccurs="0"/>
                <xsd:element ref="ns2:bb46ffbfe2514b24aa495c997297f299"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776123-ec7b-4edc-8e9f-0d374f08586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ObjectDetectorVersions" ma:index="12" nillable="true" ma:displayName="MediaServiceObjectDetectorVersions" ma:description="" ma:hidden="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YENTSOE_SiteType" ma:index="16" nillable="true" ma:displayName="Site Type" ma:default="MYENTSOE" ma:internalName="MYENTSOE_SiteType">
      <xsd:simpleType>
        <xsd:restriction base="dms:Text"/>
      </xsd:simpleType>
    </xsd:element>
    <xsd:element name="i176f900700f4e828cbf0f748b513ce0" ma:index="18" nillable="true" ma:taxonomy="true" ma:internalName="i176f900700f4e828cbf0f748b513ce0" ma:taxonomyFieldName="MYENTSOE_PublicType" ma:displayName="Public Type" ma:default="-1;#Extranet|922fc1ba-0c8d-4fbf-b30d-83722d0f30f2" ma:fieldId="{2176f900-700f-4e82-8cbf-0f748b513ce0}" ma:sspId="0cf2b176-d4dc-4d18-8c95-51f9f2dafcd3" ma:termSetId="a0d7c562-4a8e-458a-9f8a-6a29e3d3b260" ma:anchorId="00000000-0000-0000-0000-000000000000" ma:open="false" ma:isKeyword="false">
      <xsd:complexType>
        <xsd:sequence>
          <xsd:element ref="pc:Terms" minOccurs="0" maxOccurs="1"/>
        </xsd:sequence>
      </xsd:complexType>
    </xsd:element>
    <xsd:element name="e5de547193a84a2fbe5ea2fd6e08a346" ma:index="21" nillable="true" ma:taxonomy="true" ma:internalName="e5de547193a84a2fbe5ea2fd6e08a346" ma:taxonomyFieldName="MYENTSOE_Section" ma:displayName="Section" ma:default="-1;#Board|6cf52795-9928-4b7b-a6e8-b4c224a978ea" ma:fieldId="{e5de5471-93a8-4a2f-be5e-a2fd6e08a346}" ma:sspId="0cf2b176-d4dc-4d18-8c95-51f9f2dafcd3" ma:termSetId="ca6f290f-ffad-40e7-8c84-e8889b665443" ma:anchorId="00000000-0000-0000-0000-000000000000" ma:open="false" ma:isKeyword="false">
      <xsd:complexType>
        <xsd:sequence>
          <xsd:element ref="pc:Terms" minOccurs="0" maxOccurs="1"/>
        </xsd:sequence>
      </xsd:complexType>
    </xsd:element>
    <xsd:element name="nab1121876684f7691cd533682cfae3d" ma:index="23" nillable="true" ma:taxonomy="true" ma:internalName="nab1121876684f7691cd533682cfae3d" ma:taxonomyFieldName="MYENTSOE_Classification1" ma:displayName="Classification 1" ma:fieldId="{7ab11218-7668-4f76-91cd-533682cfae3d}"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k4de09dad5264111a20e20f471ae31f1" ma:index="25" nillable="true" ma:taxonomy="true" ma:internalName="k4de09dad5264111a20e20f471ae31f1" ma:taxonomyFieldName="MYENTSOE_Classification2" ma:displayName="Classification 2" ma:fieldId="{44de09da-d526-4111-a20e-20f471ae31f1}"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jac41b88019f40449e34eec8711f16f1" ma:index="27" nillable="true" ma:taxonomy="true" ma:internalName="jac41b88019f40449e34eec8711f16f1" ma:taxonomyFieldName="MYENTSOE_Classification3" ma:displayName="Classification 3" ma:fieldId="{3ac41b88-019f-4044-9e34-eec8711f16f1}"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ef1516636ad74d068e66637efd2df2a2" ma:index="29" nillable="true" ma:taxonomy="true" ma:internalName="ef1516636ad74d068e66637efd2df2a2" ma:taxonomyFieldName="MYENTSOE_Classification4" ma:displayName="Classification 4" ma:fieldId="{ef151663-6ad7-4d06-8e66-637efd2df2a2}"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f71fac3bfe2e40e99bddff02431e440c" ma:index="31" nillable="true" ma:taxonomy="true" ma:internalName="f71fac3bfe2e40e99bddff02431e440c" ma:taxonomyFieldName="MYENTSOE_SharingType" ma:displayName="Sharing Type" ma:default="-1;#Shared|04da8cfa-2b68-4725-9db5-e7b66ab623e6" ma:fieldId="{f71fac3b-fe2e-40e9-9bdd-ff02431e440c}" ma:sspId="0cf2b176-d4dc-4d18-8c95-51f9f2dafcd3" ma:termSetId="09b229b3-e0b6-423a-b819-7f93001a6e2a" ma:anchorId="00000000-0000-0000-0000-000000000000" ma:open="false" ma:isKeyword="false">
      <xsd:complexType>
        <xsd:sequence>
          <xsd:element ref="pc:Terms" minOccurs="0" maxOccurs="1"/>
        </xsd:sequence>
      </xsd:complexType>
    </xsd:element>
    <xsd:element name="jfc93f28cc284604b8bd652a5de10289" ma:index="33" nillable="true" ma:taxonomy="true" ma:internalName="jfc93f28cc284604b8bd652a5de10289" ma:taxonomyFieldName="Confidentiality" ma:displayName="Confidentiality" ma:fieldId="{3fc93f28-cc28-4604-b8bd-652a5de10289}" ma:sspId="0cf2b176-d4dc-4d18-8c95-51f9f2dafcd3" ma:termSetId="1aeb3a4d-5a56-4fc5-b0c8-230b3cd7bda4" ma:anchorId="00000000-0000-0000-0000-000000000000" ma:open="false" ma:isKeyword="false">
      <xsd:complexType>
        <xsd:sequence>
          <xsd:element ref="pc:Terms" minOccurs="0" maxOccurs="1"/>
        </xsd:sequence>
      </xsd:complexType>
    </xsd:element>
    <xsd:element name="b44e3993012a470c9ef4d966c6f42d55" ma:index="35" nillable="true" ma:taxonomy="true" ma:internalName="b44e3993012a470c9ef4d966c6f42d55" ma:taxonomyFieldName="MYENTSOE_DataClassification" ma:displayName="Data Classification" ma:fieldId="{b44e3993-012a-470c-9ef4-d966c6f42d55}" ma:sspId="0cf2b176-d4dc-4d18-8c95-51f9f2dafcd3" ma:termSetId="ed1fa8aa-003c-40ab-bfad-ae0429370d98" ma:anchorId="00000000-0000-0000-0000-000000000000" ma:open="false" ma:isKeyword="false">
      <xsd:complexType>
        <xsd:sequence>
          <xsd:element ref="pc:Terms" minOccurs="0" maxOccurs="1"/>
        </xsd:sequence>
      </xsd:complexType>
    </xsd:element>
    <xsd:element name="p28392b516de433f9db5f62c41c8e6f4" ma:index="37" nillable="true" ma:taxonomy="true" ma:internalName="p28392b516de433f9db5f62c41c8e6f4" ma:taxonomyFieldName="MYENTSOE_DocumentClassification" ma:displayName="Document Classification" ma:fieldId="{928392b5-16de-433f-9db5-f62c41c8e6f4}" ma:sspId="0cf2b176-d4dc-4d18-8c95-51f9f2dafcd3" ma:termSetId="8b91b5eb-b01b-44d4-a921-6f52ae5aec30" ma:anchorId="00000000-0000-0000-0000-000000000000" ma:open="false" ma:isKeyword="false">
      <xsd:complexType>
        <xsd:sequence>
          <xsd:element ref="pc:Terms" minOccurs="0" maxOccurs="1"/>
        </xsd:sequence>
      </xsd:complexType>
    </xsd:element>
    <xsd:element name="bb46ffbfe2514b24aa495c997297f299" ma:index="39" nillable="true" ma:taxonomy="true" ma:internalName="bb46ffbfe2514b24aa495c997297f299" ma:taxonomyFieldName="Document_x0020_Category" ma:displayName="Document Category" ma:fieldId="{bb46ffbf-e251-4b24-aa49-5c997297f299}" ma:sspId="0cf2b176-d4dc-4d18-8c95-51f9f2dafcd3" ma:termSetId="b6272f75-190c-4d15-bd6d-713db5013935"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3fb2008-9808-4f29-aa32-2f66631018ed"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905715ae-0d94-4a1d-8228-34e1ff3c78a1}" ma:internalName="TaxCatchAll" ma:showField="CatchAllData" ma:web="e3fb2008-9808-4f29-aa32-2f66631018e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A6A3DC6-D96E-4665-B894-4DDCCA045DA7}">
  <ds:schemaRefs>
    <ds:schemaRef ds:uri="12fe1701-8c9c-4b4e-8627-f1c26d8142ae"/>
    <ds:schemaRef ds:uri="94f67066-3387-43a9-a90b-d036506c317a"/>
    <ds:schemaRef ds:uri="9cbbfa06-82d2-4f6f-80b4-3863307d9d23"/>
    <ds:schemaRef ds:uri="e3fb2008-9808-4f29-aa32-2f66631018e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A4B4DD9-4DD2-4033-A309-349EC5A15F13}"/>
</file>

<file path=customXml/itemProps3.xml><?xml version="1.0" encoding="utf-8"?>
<ds:datastoreItem xmlns:ds="http://schemas.openxmlformats.org/officeDocument/2006/customXml" ds:itemID="{A20FB18A-2C4D-464B-A5D1-398629835627}"/>
</file>

<file path=docProps/app.xml><?xml version="1.0" encoding="utf-8"?>
<Properties xmlns="http://schemas.openxmlformats.org/officeDocument/2006/extended-properties" xmlns:vt="http://schemas.openxmlformats.org/officeDocument/2006/docPropsVTypes">
  <Template>entso-e new powerpoint template (2)</Template>
  <TotalTime>0</TotalTime>
  <Words>1187</Words>
  <Application>Microsoft Office PowerPoint</Application>
  <PresentationFormat>Widescreen</PresentationFormat>
  <Paragraphs>216</Paragraphs>
  <Slides>12</Slides>
  <Notes>1</Notes>
  <HiddenSlides>0</HiddenSlides>
  <MMClips>0</MMClips>
  <ScaleCrop>false</ScaleCrop>
  <HeadingPairs>
    <vt:vector size="6" baseType="variant">
      <vt:variant>
        <vt:lpstr>Fonts Used</vt:lpstr>
      </vt:variant>
      <vt:variant>
        <vt:i4>17</vt:i4>
      </vt:variant>
      <vt:variant>
        <vt:lpstr>Theme</vt:lpstr>
      </vt:variant>
      <vt:variant>
        <vt:i4>5</vt:i4>
      </vt:variant>
      <vt:variant>
        <vt:lpstr>Slide Titles</vt:lpstr>
      </vt:variant>
      <vt:variant>
        <vt:i4>12</vt:i4>
      </vt:variant>
    </vt:vector>
  </HeadingPairs>
  <TitlesOfParts>
    <vt:vector size="34" baseType="lpstr">
      <vt:lpstr>Aptos</vt:lpstr>
      <vt:lpstr>Arial</vt:lpstr>
      <vt:lpstr>Avenir</vt:lpstr>
      <vt:lpstr>Avenir Black</vt:lpstr>
      <vt:lpstr>Avenir Book</vt:lpstr>
      <vt:lpstr>Avenir LT Std 55 Roman</vt:lpstr>
      <vt:lpstr>Avenir Next LT Pro Demi</vt:lpstr>
      <vt:lpstr>Calibri</vt:lpstr>
      <vt:lpstr>Courier New</vt:lpstr>
      <vt:lpstr>Lato</vt:lpstr>
      <vt:lpstr>Plus Jakarta Sans</vt:lpstr>
      <vt:lpstr>Plus Jakarta Sans Light</vt:lpstr>
      <vt:lpstr>Plus Jakarta Sans Medium</vt:lpstr>
      <vt:lpstr>Plus Jakarta Sans SemiBold</vt:lpstr>
      <vt:lpstr>Stick No Bills</vt:lpstr>
      <vt:lpstr>Times New Roman</vt:lpstr>
      <vt:lpstr>Wingdings</vt:lpstr>
      <vt:lpstr>5_ENTSO-E Cover</vt:lpstr>
      <vt:lpstr>2_ENTSO-E Cover</vt:lpstr>
      <vt:lpstr>EE DSOE Cover 2</vt:lpstr>
      <vt:lpstr>EE DSOE Content </vt:lpstr>
      <vt:lpstr>3_Custom Design</vt:lpstr>
      <vt:lpstr>PowerPoint Presentation</vt:lpstr>
      <vt:lpstr>Background of the work for the IR Demand Response – Legal Mandate and ENTSOE – DSO Entity JWG</vt:lpstr>
      <vt:lpstr>JWG Deliverables </vt:lpstr>
      <vt:lpstr>What does the IR in Demand Response do?</vt:lpstr>
      <vt:lpstr>Summary of the documents – the example for metering data</vt:lpstr>
      <vt:lpstr>DSO ENTITY &amp; ENTSO-E Electricity Data Interoperability Joint Platform</vt:lpstr>
      <vt:lpstr>General overview of IR Demand Response – parts of the document and examples of content</vt:lpstr>
      <vt:lpstr>Overview of IR DR  </vt:lpstr>
      <vt:lpstr>List of procedures</vt:lpstr>
      <vt:lpstr>IA DR - Roles</vt:lpstr>
      <vt:lpstr>Roles</vt:lpstr>
      <vt:lpstr>PowerPoint Presentation</vt:lpstr>
    </vt:vector>
  </TitlesOfParts>
  <Company/>
  <LinksUpToDate>false</LinksUpToDate>
  <SharedDoc>false</SharedDoc>
  <HyperlinkBase>https://www.evg-online.org/</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260521 22_Copenhagen Forum_presentations</dc:title>
  <dc:subject>PowerPoint Master</dc:subject>
  <dc:creator>Claire Camus</dc:creator>
  <cp:keywords>ENTSO-E PowerPoint</cp:keywords>
  <cp:lastModifiedBy>DSO Entity</cp:lastModifiedBy>
  <cp:revision>11</cp:revision>
  <cp:lastPrinted>2026-09-04T07:53:55Z</cp:lastPrinted>
  <dcterms:created xsi:type="dcterms:W3CDTF">2021-06-08T11:51:26Z</dcterms:created>
  <dcterms:modified xsi:type="dcterms:W3CDTF">2026-09-28T11:43:40Z</dcterms:modified>
  <cp:category>PowerPoint</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0x010100C5A166F7EC6A104587460E28C16FB3D4</vt:lpwstr>
  </property>
  <property fmtid="{D5CDD505-2E9C-101B-9397-08002B2CF9AE}" pid="3" name="MYENTSOE_Classification2">
    <vt:lpwstr/>
  </property>
  <property fmtid="{D5CDD505-2E9C-101B-9397-08002B2CF9AE}" pid="4" name="Confidentiality">
    <vt:lpwstr>37;#Open within ENTSO-E|6a19b609-8ea2-481a-bf1b-4c83b1d5b4b7</vt:lpwstr>
  </property>
  <property fmtid="{D5CDD505-2E9C-101B-9397-08002B2CF9AE}" pid="5" name="MYENTSOE_Classification3">
    <vt:lpwstr/>
  </property>
  <property fmtid="{D5CDD505-2E9C-101B-9397-08002B2CF9AE}" pid="6" name="MYENTSOE_PublicType">
    <vt:lpwstr>19;#Extranet|922fc1ba-0c8d-4fbf-b30d-83722d0f30f2</vt:lpwstr>
  </property>
  <property fmtid="{D5CDD505-2E9C-101B-9397-08002B2CF9AE}" pid="7" name="MYENTSOE_SharingType">
    <vt:lpwstr>26;#Private|dfe2726a-d7c6-4ddf-bdde-4ca133caf27d</vt:lpwstr>
  </property>
  <property fmtid="{D5CDD505-2E9C-101B-9397-08002B2CF9AE}" pid="8" name="MYENTSOE_Classification1">
    <vt:lpwstr>49;#Private|d1fc8550-27ce-48c3-bacc-7272c0efa563</vt:lpwstr>
  </property>
  <property fmtid="{D5CDD505-2E9C-101B-9397-08002B2CF9AE}" pid="9" name="MYENTSOE_Section">
    <vt:lpwstr>48;#SDC|414c202c-9255-45c1-8290-a69e6acf8153</vt:lpwstr>
  </property>
  <property fmtid="{D5CDD505-2E9C-101B-9397-08002B2CF9AE}" pid="10" name="MYENTSOE_Classification4">
    <vt:lpwstr/>
  </property>
  <property fmtid="{D5CDD505-2E9C-101B-9397-08002B2CF9AE}" pid="11" name="MYENTSOE_DocumentClassification">
    <vt:lpwstr/>
  </property>
  <property fmtid="{D5CDD505-2E9C-101B-9397-08002B2CF9AE}" pid="12" name="MYENTSOE_DataClassification">
    <vt:lpwstr/>
  </property>
  <property fmtid="{D5CDD505-2E9C-101B-9397-08002B2CF9AE}" pid="13" name="Document_x0020_Category">
    <vt:lpwstr/>
  </property>
  <property fmtid="{D5CDD505-2E9C-101B-9397-08002B2CF9AE}" pid="14" name="Document Category">
    <vt:lpwstr/>
  </property>
  <property fmtid="{D5CDD505-2E9C-101B-9397-08002B2CF9AE}" pid="15" name="MSIP_Label_26326a25-05b5-4156-bd4d-89acce8cd3b1_Enabled">
    <vt:lpwstr>True</vt:lpwstr>
  </property>
  <property fmtid="{D5CDD505-2E9C-101B-9397-08002B2CF9AE}" pid="16" name="MSIP_Label_26326a25-05b5-4156-bd4d-89acce8cd3b1_SiteId">
    <vt:lpwstr>7ffbeccf-0c1b-496c-8978-89209c2d375d</vt:lpwstr>
  </property>
  <property fmtid="{D5CDD505-2E9C-101B-9397-08002B2CF9AE}" pid="17" name="MSIP_Label_26326a25-05b5-4156-bd4d-89acce8cd3b1_SetDate">
    <vt:lpwstr>2026-02-08T05:22:34Z</vt:lpwstr>
  </property>
  <property fmtid="{D5CDD505-2E9C-101B-9397-08002B2CF9AE}" pid="18" name="MSIP_Label_26326a25-05b5-4156-bd4d-89acce8cd3b1_Name">
    <vt:lpwstr>Open within ENTSO-E</vt:lpwstr>
  </property>
  <property fmtid="{D5CDD505-2E9C-101B-9397-08002B2CF9AE}" pid="19" name="MSIP_Label_26326a25-05b5-4156-bd4d-89acce8cd3b1_ActionId">
    <vt:lpwstr>633574d8-a60b-4c4d-970c-1f5ebc37694a</vt:lpwstr>
  </property>
  <property fmtid="{D5CDD505-2E9C-101B-9397-08002B2CF9AE}" pid="20" name="MSIP_Label_26326a25-05b5-4156-bd4d-89acce8cd3b1_Removed">
    <vt:lpwstr>False</vt:lpwstr>
  </property>
  <property fmtid="{D5CDD505-2E9C-101B-9397-08002B2CF9AE}" pid="21" name="MSIP_Label_26326a25-05b5-4156-bd4d-89acce8cd3b1_Extended_MSFT_Method">
    <vt:lpwstr>Standard</vt:lpwstr>
  </property>
  <property fmtid="{D5CDD505-2E9C-101B-9397-08002B2CF9AE}" pid="22" name="MediaServiceImageTags">
    <vt:lpwstr/>
  </property>
  <property fmtid="{D5CDD505-2E9C-101B-9397-08002B2CF9AE}" pid="23" name="MSIP_Label_2e585759-362d-4185-bb50-fc81b58bf15d_SetDate">
    <vt:lpwstr>2026-05-11T13:22:45Z</vt:lpwstr>
  </property>
  <property fmtid="{D5CDD505-2E9C-101B-9397-08002B2CF9AE}" pid="24" name="MSIP_Label_2e585759-362d-4185-bb50-fc81b58bf15d_SiteId">
    <vt:lpwstr>6dfa2abc-8bb8-4557-855c-e532cacb5122</vt:lpwstr>
  </property>
  <property fmtid="{D5CDD505-2E9C-101B-9397-08002B2CF9AE}" pid="25" name="MSIP_Label_2e585759-362d-4185-bb50-fc81b58bf15d_Name">
    <vt:lpwstr>2e585759-362d-4185-bb50-fc81b58bf15d</vt:lpwstr>
  </property>
  <property fmtid="{D5CDD505-2E9C-101B-9397-08002B2CF9AE}" pid="26" name="MSIP_Label_2e585759-362d-4185-bb50-fc81b58bf15d_Method">
    <vt:lpwstr>Standard</vt:lpwstr>
  </property>
  <property fmtid="{D5CDD505-2E9C-101B-9397-08002B2CF9AE}" pid="27" name="MSIP_Label_2e585759-362d-4185-bb50-fc81b58bf15d_ActionId">
    <vt:lpwstr>ad4e1b13-9f80-4153-b80e-5f19b1d45886</vt:lpwstr>
  </property>
  <property fmtid="{D5CDD505-2E9C-101B-9397-08002B2CF9AE}" pid="28" name="MSIP_Label_2e585759-362d-4185-bb50-fc81b58bf15d_Tag">
    <vt:lpwstr>10, 3, 0, 1</vt:lpwstr>
  </property>
  <property fmtid="{D5CDD505-2E9C-101B-9397-08002B2CF9AE}" pid="29" name="MSIP_Label_2e585759-362d-4185-bb50-fc81b58bf15d_ContentBits">
    <vt:lpwstr>0</vt:lpwstr>
  </property>
  <property fmtid="{D5CDD505-2E9C-101B-9397-08002B2CF9AE}" pid="30" name="MSIP_Label_2e585759-362d-4185-bb50-fc81b58bf15d_Enabled">
    <vt:lpwstr>true</vt:lpwstr>
  </property>
</Properties>
</file>